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40"/>
  </p:notesMasterIdLst>
  <p:handoutMasterIdLst>
    <p:handoutMasterId r:id="rId41"/>
  </p:handoutMasterIdLst>
  <p:sldIdLst>
    <p:sldId id="334" r:id="rId5"/>
    <p:sldId id="324" r:id="rId6"/>
    <p:sldId id="379" r:id="rId7"/>
    <p:sldId id="350" r:id="rId8"/>
    <p:sldId id="380" r:id="rId9"/>
    <p:sldId id="351" r:id="rId10"/>
    <p:sldId id="352" r:id="rId11"/>
    <p:sldId id="353" r:id="rId12"/>
    <p:sldId id="362" r:id="rId13"/>
    <p:sldId id="354" r:id="rId14"/>
    <p:sldId id="355" r:id="rId15"/>
    <p:sldId id="356" r:id="rId16"/>
    <p:sldId id="357" r:id="rId17"/>
    <p:sldId id="358" r:id="rId18"/>
    <p:sldId id="359" r:id="rId19"/>
    <p:sldId id="361" r:id="rId20"/>
    <p:sldId id="360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81" r:id="rId33"/>
    <p:sldId id="374" r:id="rId34"/>
    <p:sldId id="375" r:id="rId35"/>
    <p:sldId id="376" r:id="rId36"/>
    <p:sldId id="377" r:id="rId37"/>
    <p:sldId id="378" r:id="rId38"/>
    <p:sldId id="34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F214A5-9743-4A7B-BA4D-6BE9CFF474D9}">
          <p14:sldIdLst>
            <p14:sldId id="334"/>
            <p14:sldId id="324"/>
            <p14:sldId id="379"/>
            <p14:sldId id="350"/>
            <p14:sldId id="380"/>
            <p14:sldId id="351"/>
            <p14:sldId id="352"/>
            <p14:sldId id="353"/>
            <p14:sldId id="362"/>
            <p14:sldId id="354"/>
            <p14:sldId id="355"/>
            <p14:sldId id="356"/>
            <p14:sldId id="357"/>
            <p14:sldId id="358"/>
            <p14:sldId id="359"/>
            <p14:sldId id="361"/>
            <p14:sldId id="360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81"/>
            <p14:sldId id="374"/>
            <p14:sldId id="375"/>
            <p14:sldId id="376"/>
            <p14:sldId id="377"/>
            <p14:sldId id="37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00"/>
    <a:srgbClr val="2DD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21D21B-8644-4D84-BE2B-69649D2D4705}" v="313" dt="2024-12-22T21:16:47.753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john nagi israel" userId="59d528ca-3ac8-4220-b2a0-39ced1d0e816" providerId="ADAL" clId="{F021D21B-8644-4D84-BE2B-69649D2D4705}"/>
    <pc:docChg chg="undo redo custSel addSld delSld modSld sldOrd addSection delSection modSection">
      <pc:chgData name="robert john nagi israel" userId="59d528ca-3ac8-4220-b2a0-39ced1d0e816" providerId="ADAL" clId="{F021D21B-8644-4D84-BE2B-69649D2D4705}" dt="2024-12-22T21:26:01.957" v="10505" actId="14826"/>
      <pc:docMkLst>
        <pc:docMk/>
      </pc:docMkLst>
      <pc:sldChg chg="addSp modSp mod modTransition modClrScheme chgLayout">
        <pc:chgData name="robert john nagi israel" userId="59d528ca-3ac8-4220-b2a0-39ced1d0e816" providerId="ADAL" clId="{F021D21B-8644-4D84-BE2B-69649D2D4705}" dt="2024-12-22T20:59:02.728" v="9951"/>
        <pc:sldMkLst>
          <pc:docMk/>
          <pc:sldMk cId="2102816447" sldId="324"/>
        </pc:sldMkLst>
        <pc:spChg chg="add mod">
          <ac:chgData name="robert john nagi israel" userId="59d528ca-3ac8-4220-b2a0-39ced1d0e816" providerId="ADAL" clId="{F021D21B-8644-4D84-BE2B-69649D2D4705}" dt="2024-12-22T14:58:27.949" v="836" actId="403"/>
          <ac:spMkLst>
            <pc:docMk/>
            <pc:sldMk cId="2102816447" sldId="324"/>
            <ac:spMk id="11" creationId="{C76F425C-2534-4955-C6C5-5A62137104D2}"/>
          </ac:spMkLst>
        </pc:spChg>
        <pc:spChg chg="add mod">
          <ac:chgData name="robert john nagi israel" userId="59d528ca-3ac8-4220-b2a0-39ced1d0e816" providerId="ADAL" clId="{F021D21B-8644-4D84-BE2B-69649D2D4705}" dt="2024-12-22T15:34:04.261" v="2188" actId="20577"/>
          <ac:spMkLst>
            <pc:docMk/>
            <pc:sldMk cId="2102816447" sldId="324"/>
            <ac:spMk id="12" creationId="{977DAA79-A6D6-EDE6-92F1-ACB3EF90F248}"/>
          </ac:spMkLst>
        </pc:spChg>
      </pc:sldChg>
      <pc:sldChg chg="modSp mod">
        <pc:chgData name="robert john nagi israel" userId="59d528ca-3ac8-4220-b2a0-39ced1d0e816" providerId="ADAL" clId="{F021D21B-8644-4D84-BE2B-69649D2D4705}" dt="2024-12-22T14:44:26.874" v="4" actId="1076"/>
        <pc:sldMkLst>
          <pc:docMk/>
          <pc:sldMk cId="2955403071" sldId="334"/>
        </pc:sldMkLst>
        <pc:picChg chg="mod">
          <ac:chgData name="robert john nagi israel" userId="59d528ca-3ac8-4220-b2a0-39ced1d0e816" providerId="ADAL" clId="{F021D21B-8644-4D84-BE2B-69649D2D4705}" dt="2024-12-22T14:44:13.354" v="1" actId="14100"/>
          <ac:picMkLst>
            <pc:docMk/>
            <pc:sldMk cId="2955403071" sldId="334"/>
            <ac:picMk id="4" creationId="{2DE20555-FE7A-9AD8-C424-F751E8978548}"/>
          </ac:picMkLst>
        </pc:picChg>
        <pc:picChg chg="mod">
          <ac:chgData name="robert john nagi israel" userId="59d528ca-3ac8-4220-b2a0-39ced1d0e816" providerId="ADAL" clId="{F021D21B-8644-4D84-BE2B-69649D2D4705}" dt="2024-12-22T14:44:26.874" v="4" actId="1076"/>
          <ac:picMkLst>
            <pc:docMk/>
            <pc:sldMk cId="2955403071" sldId="334"/>
            <ac:picMk id="6" creationId="{5ECA717D-7EED-9E6F-669E-6DE92CC5E884}"/>
          </ac:picMkLst>
        </pc:picChg>
      </pc:sldChg>
      <pc:sldChg chg="del mod ord modShow">
        <pc:chgData name="robert john nagi israel" userId="59d528ca-3ac8-4220-b2a0-39ced1d0e816" providerId="ADAL" clId="{F021D21B-8644-4D84-BE2B-69649D2D4705}" dt="2024-12-22T21:01:48.239" v="9992" actId="2696"/>
        <pc:sldMkLst>
          <pc:docMk/>
          <pc:sldMk cId="719664809" sldId="346"/>
        </pc:sldMkLst>
      </pc:sldChg>
      <pc:sldChg chg="ord modTransition">
        <pc:chgData name="robert john nagi israel" userId="59d528ca-3ac8-4220-b2a0-39ced1d0e816" providerId="ADAL" clId="{F021D21B-8644-4D84-BE2B-69649D2D4705}" dt="2024-12-22T21:16:47.752" v="10503"/>
        <pc:sldMkLst>
          <pc:docMk/>
          <pc:sldMk cId="4273949180" sldId="349"/>
        </pc:sldMkLst>
      </pc:sldChg>
      <pc:sldChg chg="addSp delSp modSp add mod modTransition">
        <pc:chgData name="robert john nagi israel" userId="59d528ca-3ac8-4220-b2a0-39ced1d0e816" providerId="ADAL" clId="{F021D21B-8644-4D84-BE2B-69649D2D4705}" dt="2024-12-22T20:59:26.381" v="9954"/>
        <pc:sldMkLst>
          <pc:docMk/>
          <pc:sldMk cId="2635214390" sldId="350"/>
        </pc:sldMkLst>
        <pc:spChg chg="mod">
          <ac:chgData name="robert john nagi israel" userId="59d528ca-3ac8-4220-b2a0-39ced1d0e816" providerId="ADAL" clId="{F021D21B-8644-4D84-BE2B-69649D2D4705}" dt="2024-12-22T15:15:47.179" v="1259" actId="1076"/>
          <ac:spMkLst>
            <pc:docMk/>
            <pc:sldMk cId="2635214390" sldId="350"/>
            <ac:spMk id="11" creationId="{28286ADB-2617-6F37-0980-A1207086C1FA}"/>
          </ac:spMkLst>
        </pc:spChg>
        <pc:spChg chg="del">
          <ac:chgData name="robert john nagi israel" userId="59d528ca-3ac8-4220-b2a0-39ced1d0e816" providerId="ADAL" clId="{F021D21B-8644-4D84-BE2B-69649D2D4705}" dt="2024-12-22T14:59:34.508" v="842" actId="478"/>
          <ac:spMkLst>
            <pc:docMk/>
            <pc:sldMk cId="2635214390" sldId="350"/>
            <ac:spMk id="12" creationId="{CCE64A8F-1B93-23A3-241B-A0A7F92EFFBC}"/>
          </ac:spMkLst>
        </pc:spChg>
        <pc:spChg chg="add del mod">
          <ac:chgData name="robert john nagi israel" userId="59d528ca-3ac8-4220-b2a0-39ced1d0e816" providerId="ADAL" clId="{F021D21B-8644-4D84-BE2B-69649D2D4705}" dt="2024-12-22T15:06:53.571" v="984" actId="478"/>
          <ac:spMkLst>
            <pc:docMk/>
            <pc:sldMk cId="2635214390" sldId="350"/>
            <ac:spMk id="13" creationId="{DCE9F389-EAAD-0F6C-211C-3C175A6D997B}"/>
          </ac:spMkLst>
        </pc:spChg>
        <pc:spChg chg="add del mod">
          <ac:chgData name="robert john nagi israel" userId="59d528ca-3ac8-4220-b2a0-39ced1d0e816" providerId="ADAL" clId="{F021D21B-8644-4D84-BE2B-69649D2D4705}" dt="2024-12-22T15:05:48.515" v="975" actId="478"/>
          <ac:spMkLst>
            <pc:docMk/>
            <pc:sldMk cId="2635214390" sldId="350"/>
            <ac:spMk id="14" creationId="{7426DF2A-5754-CECC-ABF9-BE934A053D89}"/>
          </ac:spMkLst>
        </pc:spChg>
        <pc:spChg chg="add mod">
          <ac:chgData name="robert john nagi israel" userId="59d528ca-3ac8-4220-b2a0-39ced1d0e816" providerId="ADAL" clId="{F021D21B-8644-4D84-BE2B-69649D2D4705}" dt="2024-12-22T15:08:18.962" v="1026" actId="1076"/>
          <ac:spMkLst>
            <pc:docMk/>
            <pc:sldMk cId="2635214390" sldId="350"/>
            <ac:spMk id="15" creationId="{1E215F0D-C84B-A88A-B804-BD48C9F35DFE}"/>
          </ac:spMkLst>
        </pc:spChg>
        <pc:spChg chg="add mod">
          <ac:chgData name="robert john nagi israel" userId="59d528ca-3ac8-4220-b2a0-39ced1d0e816" providerId="ADAL" clId="{F021D21B-8644-4D84-BE2B-69649D2D4705}" dt="2024-12-22T15:16:23.844" v="1342" actId="20577"/>
          <ac:spMkLst>
            <pc:docMk/>
            <pc:sldMk cId="2635214390" sldId="350"/>
            <ac:spMk id="17" creationId="{C1436D1A-EBD3-1C36-72CD-FBC2B54EB937}"/>
          </ac:spMkLst>
        </pc:spChg>
        <pc:spChg chg="add del mod">
          <ac:chgData name="robert john nagi israel" userId="59d528ca-3ac8-4220-b2a0-39ced1d0e816" providerId="ADAL" clId="{F021D21B-8644-4D84-BE2B-69649D2D4705}" dt="2024-12-22T15:10:00.842" v="1075" actId="11529"/>
          <ac:spMkLst>
            <pc:docMk/>
            <pc:sldMk cId="2635214390" sldId="350"/>
            <ac:spMk id="18" creationId="{27126BE1-3608-3B43-897C-0012C6A740C2}"/>
          </ac:spMkLst>
        </pc:spChg>
        <pc:spChg chg="add mod">
          <ac:chgData name="robert john nagi israel" userId="59d528ca-3ac8-4220-b2a0-39ced1d0e816" providerId="ADAL" clId="{F021D21B-8644-4D84-BE2B-69649D2D4705}" dt="2024-12-22T15:11:25.418" v="1123" actId="1076"/>
          <ac:spMkLst>
            <pc:docMk/>
            <pc:sldMk cId="2635214390" sldId="350"/>
            <ac:spMk id="19" creationId="{9F07B33D-4AC0-C61A-D4E6-BDD5DEAE4FE1}"/>
          </ac:spMkLst>
        </pc:spChg>
        <pc:picChg chg="add mod">
          <ac:chgData name="robert john nagi israel" userId="59d528ca-3ac8-4220-b2a0-39ced1d0e816" providerId="ADAL" clId="{F021D21B-8644-4D84-BE2B-69649D2D4705}" dt="2024-12-22T15:08:13.524" v="1025" actId="14826"/>
          <ac:picMkLst>
            <pc:docMk/>
            <pc:sldMk cId="2635214390" sldId="350"/>
            <ac:picMk id="3" creationId="{28472E8D-4D32-2A40-835A-823293BD5CBA}"/>
          </ac:picMkLst>
        </pc:picChg>
        <pc:cxnChg chg="add mod">
          <ac:chgData name="robert john nagi israel" userId="59d528ca-3ac8-4220-b2a0-39ced1d0e816" providerId="ADAL" clId="{F021D21B-8644-4D84-BE2B-69649D2D4705}" dt="2024-12-22T15:06:55.986" v="985" actId="14100"/>
          <ac:cxnSpMkLst>
            <pc:docMk/>
            <pc:sldMk cId="2635214390" sldId="350"/>
            <ac:cxnSpMk id="5" creationId="{B954A584-3457-4459-0FF7-2FBF08581CA0}"/>
          </ac:cxnSpMkLst>
        </pc:cxnChg>
        <pc:cxnChg chg="add del mod">
          <ac:chgData name="robert john nagi israel" userId="59d528ca-3ac8-4220-b2a0-39ced1d0e816" providerId="ADAL" clId="{F021D21B-8644-4D84-BE2B-69649D2D4705}" dt="2024-12-22T15:05:48.515" v="975" actId="478"/>
          <ac:cxnSpMkLst>
            <pc:docMk/>
            <pc:sldMk cId="2635214390" sldId="350"/>
            <ac:cxnSpMk id="7" creationId="{41D45222-FBAA-A7CE-E9DC-517FDB9B575A}"/>
          </ac:cxnSpMkLst>
        </pc:cxnChg>
        <pc:cxnChg chg="add del">
          <ac:chgData name="robert john nagi israel" userId="59d528ca-3ac8-4220-b2a0-39ced1d0e816" providerId="ADAL" clId="{F021D21B-8644-4D84-BE2B-69649D2D4705}" dt="2024-12-22T15:02:40.632" v="895" actId="11529"/>
          <ac:cxnSpMkLst>
            <pc:docMk/>
            <pc:sldMk cId="2635214390" sldId="350"/>
            <ac:cxnSpMk id="9" creationId="{1E882EF3-EFD9-F421-AB5D-62854080B87F}"/>
          </ac:cxnSpMkLst>
        </pc:cxnChg>
      </pc:sldChg>
      <pc:sldChg chg="delSp modSp add mod modTransition">
        <pc:chgData name="robert john nagi israel" userId="59d528ca-3ac8-4220-b2a0-39ced1d0e816" providerId="ADAL" clId="{F021D21B-8644-4D84-BE2B-69649D2D4705}" dt="2024-12-22T20:59:43.797" v="9958"/>
        <pc:sldMkLst>
          <pc:docMk/>
          <pc:sldMk cId="1986875983" sldId="351"/>
        </pc:sldMkLst>
        <pc:spChg chg="mod">
          <ac:chgData name="robert john nagi israel" userId="59d528ca-3ac8-4220-b2a0-39ced1d0e816" providerId="ADAL" clId="{F021D21B-8644-4D84-BE2B-69649D2D4705}" dt="2024-12-22T15:16:47.154" v="1367" actId="1076"/>
          <ac:spMkLst>
            <pc:docMk/>
            <pc:sldMk cId="1986875983" sldId="351"/>
            <ac:spMk id="11" creationId="{1F71D4B8-DA52-5A33-B386-05FC8B580F50}"/>
          </ac:spMkLst>
        </pc:spChg>
        <pc:spChg chg="mod">
          <ac:chgData name="robert john nagi israel" userId="59d528ca-3ac8-4220-b2a0-39ced1d0e816" providerId="ADAL" clId="{F021D21B-8644-4D84-BE2B-69649D2D4705}" dt="2024-12-22T15:15:34.370" v="1255" actId="14100"/>
          <ac:spMkLst>
            <pc:docMk/>
            <pc:sldMk cId="1986875983" sldId="351"/>
            <ac:spMk id="15" creationId="{60FA4920-B7D4-1121-95CE-7161A877481C}"/>
          </ac:spMkLst>
        </pc:spChg>
        <pc:spChg chg="mod">
          <ac:chgData name="robert john nagi israel" userId="59d528ca-3ac8-4220-b2a0-39ced1d0e816" providerId="ADAL" clId="{F021D21B-8644-4D84-BE2B-69649D2D4705}" dt="2024-12-22T15:22:20.108" v="1635" actId="20577"/>
          <ac:spMkLst>
            <pc:docMk/>
            <pc:sldMk cId="1986875983" sldId="351"/>
            <ac:spMk id="17" creationId="{BF5FEA40-D01D-AAA1-D8E2-9F9129192D3E}"/>
          </ac:spMkLst>
        </pc:spChg>
        <pc:spChg chg="del mod">
          <ac:chgData name="robert john nagi israel" userId="59d528ca-3ac8-4220-b2a0-39ced1d0e816" providerId="ADAL" clId="{F021D21B-8644-4D84-BE2B-69649D2D4705}" dt="2024-12-22T15:13:07.118" v="1222" actId="478"/>
          <ac:spMkLst>
            <pc:docMk/>
            <pc:sldMk cId="1986875983" sldId="351"/>
            <ac:spMk id="19" creationId="{6BDF6BAD-D19D-7A82-2EF4-60DA7A31F301}"/>
          </ac:spMkLst>
        </pc:spChg>
        <pc:picChg chg="mod">
          <ac:chgData name="robert john nagi israel" userId="59d528ca-3ac8-4220-b2a0-39ced1d0e816" providerId="ADAL" clId="{F021D21B-8644-4D84-BE2B-69649D2D4705}" dt="2024-12-22T15:17:07.309" v="1369" actId="14826"/>
          <ac:picMkLst>
            <pc:docMk/>
            <pc:sldMk cId="1986875983" sldId="351"/>
            <ac:picMk id="3" creationId="{393AF405-55B1-2DF0-196B-66EC493AF921}"/>
          </ac:picMkLst>
        </pc:picChg>
        <pc:cxnChg chg="mod">
          <ac:chgData name="robert john nagi israel" userId="59d528ca-3ac8-4220-b2a0-39ced1d0e816" providerId="ADAL" clId="{F021D21B-8644-4D84-BE2B-69649D2D4705}" dt="2024-12-22T15:15:09.811" v="1254" actId="1076"/>
          <ac:cxnSpMkLst>
            <pc:docMk/>
            <pc:sldMk cId="1986875983" sldId="351"/>
            <ac:cxnSpMk id="5" creationId="{47DE3225-49A6-86FF-ADC7-44BFD32B79C0}"/>
          </ac:cxnSpMkLst>
        </pc:cxnChg>
      </pc:sldChg>
      <pc:sldChg chg="addSp modSp add mod modTransition">
        <pc:chgData name="robert john nagi israel" userId="59d528ca-3ac8-4220-b2a0-39ced1d0e816" providerId="ADAL" clId="{F021D21B-8644-4D84-BE2B-69649D2D4705}" dt="2024-12-22T20:59:59.289" v="9959"/>
        <pc:sldMkLst>
          <pc:docMk/>
          <pc:sldMk cId="1681745330" sldId="352"/>
        </pc:sldMkLst>
        <pc:spChg chg="mod">
          <ac:chgData name="robert john nagi israel" userId="59d528ca-3ac8-4220-b2a0-39ced1d0e816" providerId="ADAL" clId="{F021D21B-8644-4D84-BE2B-69649D2D4705}" dt="2024-12-22T15:22:02.985" v="1611" actId="20577"/>
          <ac:spMkLst>
            <pc:docMk/>
            <pc:sldMk cId="1681745330" sldId="352"/>
            <ac:spMk id="11" creationId="{63A8AADC-E9B6-F8D0-E684-6AAE6A72AAB5}"/>
          </ac:spMkLst>
        </pc:spChg>
        <pc:spChg chg="mod">
          <ac:chgData name="robert john nagi israel" userId="59d528ca-3ac8-4220-b2a0-39ced1d0e816" providerId="ADAL" clId="{F021D21B-8644-4D84-BE2B-69649D2D4705}" dt="2024-12-22T15:21:55.675" v="1599" actId="14100"/>
          <ac:spMkLst>
            <pc:docMk/>
            <pc:sldMk cId="1681745330" sldId="352"/>
            <ac:spMk id="15" creationId="{C9C65F12-EBA9-1C7C-1888-6199AB5794A5}"/>
          </ac:spMkLst>
        </pc:spChg>
        <pc:spChg chg="mod">
          <ac:chgData name="robert john nagi israel" userId="59d528ca-3ac8-4220-b2a0-39ced1d0e816" providerId="ADAL" clId="{F021D21B-8644-4D84-BE2B-69649D2D4705}" dt="2024-12-22T15:22:59.156" v="1736" actId="20577"/>
          <ac:spMkLst>
            <pc:docMk/>
            <pc:sldMk cId="1681745330" sldId="352"/>
            <ac:spMk id="17" creationId="{4F2E2DA4-E848-D5D3-4FE8-0E8772BA9C31}"/>
          </ac:spMkLst>
        </pc:spChg>
        <pc:picChg chg="mod">
          <ac:chgData name="robert john nagi israel" userId="59d528ca-3ac8-4220-b2a0-39ced1d0e816" providerId="ADAL" clId="{F021D21B-8644-4D84-BE2B-69649D2D4705}" dt="2024-12-22T15:21:55.675" v="1599" actId="14100"/>
          <ac:picMkLst>
            <pc:docMk/>
            <pc:sldMk cId="1681745330" sldId="352"/>
            <ac:picMk id="3" creationId="{E224ED53-41F8-C08B-0C0D-4D8C5EA913DF}"/>
          </ac:picMkLst>
        </pc:picChg>
        <pc:picChg chg="add mod">
          <ac:chgData name="robert john nagi israel" userId="59d528ca-3ac8-4220-b2a0-39ced1d0e816" providerId="ADAL" clId="{F021D21B-8644-4D84-BE2B-69649D2D4705}" dt="2024-12-22T15:23:15.381" v="1738" actId="1076"/>
          <ac:picMkLst>
            <pc:docMk/>
            <pc:sldMk cId="1681745330" sldId="352"/>
            <ac:picMk id="7" creationId="{FA20904D-6FAC-EC4C-D521-BD25B079E193}"/>
          </ac:picMkLst>
        </pc:picChg>
        <pc:cxnChg chg="mod">
          <ac:chgData name="robert john nagi israel" userId="59d528ca-3ac8-4220-b2a0-39ced1d0e816" providerId="ADAL" clId="{F021D21B-8644-4D84-BE2B-69649D2D4705}" dt="2024-12-22T15:21:55.675" v="1599" actId="14100"/>
          <ac:cxnSpMkLst>
            <pc:docMk/>
            <pc:sldMk cId="1681745330" sldId="352"/>
            <ac:cxnSpMk id="5" creationId="{64F98BB1-70D0-7D7E-AC45-DA3E9AFE5F7F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0:04.183" v="9960"/>
        <pc:sldMkLst>
          <pc:docMk/>
          <pc:sldMk cId="3023360262" sldId="353"/>
        </pc:sldMkLst>
        <pc:spChg chg="mod">
          <ac:chgData name="robert john nagi israel" userId="59d528ca-3ac8-4220-b2a0-39ced1d0e816" providerId="ADAL" clId="{F021D21B-8644-4D84-BE2B-69649D2D4705}" dt="2024-12-22T20:56:14.287" v="9912" actId="14100"/>
          <ac:spMkLst>
            <pc:docMk/>
            <pc:sldMk cId="3023360262" sldId="353"/>
            <ac:spMk id="11" creationId="{2D56C4DC-DE55-EFC7-51F1-E85D1869C7C1}"/>
          </ac:spMkLst>
        </pc:spChg>
        <pc:spChg chg="mod">
          <ac:chgData name="robert john nagi israel" userId="59d528ca-3ac8-4220-b2a0-39ced1d0e816" providerId="ADAL" clId="{F021D21B-8644-4D84-BE2B-69649D2D4705}" dt="2024-12-22T15:24:44.836" v="1742" actId="14100"/>
          <ac:spMkLst>
            <pc:docMk/>
            <pc:sldMk cId="3023360262" sldId="353"/>
            <ac:spMk id="15" creationId="{5F3C50DF-490F-2925-1BB8-7BB63A8ED053}"/>
          </ac:spMkLst>
        </pc:spChg>
        <pc:spChg chg="mod">
          <ac:chgData name="robert john nagi israel" userId="59d528ca-3ac8-4220-b2a0-39ced1d0e816" providerId="ADAL" clId="{F021D21B-8644-4D84-BE2B-69649D2D4705}" dt="2024-12-22T15:26:30.094" v="1792" actId="14100"/>
          <ac:spMkLst>
            <pc:docMk/>
            <pc:sldMk cId="3023360262" sldId="353"/>
            <ac:spMk id="17" creationId="{10556398-F334-C7FF-EC29-7A910B1A05C7}"/>
          </ac:spMkLst>
        </pc:spChg>
        <pc:picChg chg="mod">
          <ac:chgData name="robert john nagi israel" userId="59d528ca-3ac8-4220-b2a0-39ced1d0e816" providerId="ADAL" clId="{F021D21B-8644-4D84-BE2B-69649D2D4705}" dt="2024-12-22T15:24:35.231" v="1740" actId="14826"/>
          <ac:picMkLst>
            <pc:docMk/>
            <pc:sldMk cId="3023360262" sldId="353"/>
            <ac:picMk id="3" creationId="{D374473E-B65B-E356-7A55-EB7CEC3A6883}"/>
          </ac:picMkLst>
        </pc:picChg>
        <pc:picChg chg="mod">
          <ac:chgData name="robert john nagi israel" userId="59d528ca-3ac8-4220-b2a0-39ced1d0e816" providerId="ADAL" clId="{F021D21B-8644-4D84-BE2B-69649D2D4705}" dt="2024-12-22T15:25:03.356" v="1744" actId="14826"/>
          <ac:picMkLst>
            <pc:docMk/>
            <pc:sldMk cId="3023360262" sldId="353"/>
            <ac:picMk id="7" creationId="{941094F9-D05B-A310-76ED-11B7C94C6765}"/>
          </ac:picMkLst>
        </pc:picChg>
        <pc:cxnChg chg="mod">
          <ac:chgData name="robert john nagi israel" userId="59d528ca-3ac8-4220-b2a0-39ced1d0e816" providerId="ADAL" clId="{F021D21B-8644-4D84-BE2B-69649D2D4705}" dt="2024-12-22T15:24:48.508" v="1743" actId="1076"/>
          <ac:cxnSpMkLst>
            <pc:docMk/>
            <pc:sldMk cId="3023360262" sldId="353"/>
            <ac:cxnSpMk id="5" creationId="{E7D8AB5B-0709-E8D6-8C5A-34202ABC47F5}"/>
          </ac:cxnSpMkLst>
        </pc:cxnChg>
      </pc:sldChg>
      <pc:sldChg chg="addSp delSp modSp add mod ord modTransition">
        <pc:chgData name="robert john nagi israel" userId="59d528ca-3ac8-4220-b2a0-39ced1d0e816" providerId="ADAL" clId="{F021D21B-8644-4D84-BE2B-69649D2D4705}" dt="2024-12-22T21:05:58.665" v="10059" actId="20577"/>
        <pc:sldMkLst>
          <pc:docMk/>
          <pc:sldMk cId="1832762252" sldId="354"/>
        </pc:sldMkLst>
        <pc:spChg chg="mod">
          <ac:chgData name="robert john nagi israel" userId="59d528ca-3ac8-4220-b2a0-39ced1d0e816" providerId="ADAL" clId="{F021D21B-8644-4D84-BE2B-69649D2D4705}" dt="2024-12-22T21:05:55.670" v="10058" actId="14100"/>
          <ac:spMkLst>
            <pc:docMk/>
            <pc:sldMk cId="1832762252" sldId="354"/>
            <ac:spMk id="11" creationId="{E2C13C3D-BDEE-172D-C3A4-85E0084DFC17}"/>
          </ac:spMkLst>
        </pc:spChg>
        <pc:spChg chg="del mod">
          <ac:chgData name="robert john nagi israel" userId="59d528ca-3ac8-4220-b2a0-39ced1d0e816" providerId="ADAL" clId="{F021D21B-8644-4D84-BE2B-69649D2D4705}" dt="2024-12-22T15:30:51.796" v="1812" actId="478"/>
          <ac:spMkLst>
            <pc:docMk/>
            <pc:sldMk cId="1832762252" sldId="354"/>
            <ac:spMk id="15" creationId="{CF8C1C14-1428-78AB-9E0A-A5006F2B03F2}"/>
          </ac:spMkLst>
        </pc:spChg>
        <pc:spChg chg="mod">
          <ac:chgData name="robert john nagi israel" userId="59d528ca-3ac8-4220-b2a0-39ced1d0e816" providerId="ADAL" clId="{F021D21B-8644-4D84-BE2B-69649D2D4705}" dt="2024-12-22T21:05:58.665" v="10059" actId="20577"/>
          <ac:spMkLst>
            <pc:docMk/>
            <pc:sldMk cId="1832762252" sldId="354"/>
            <ac:spMk id="17" creationId="{DF13A56B-827E-3533-F96C-4AA11CA3D9F3}"/>
          </ac:spMkLst>
        </pc:spChg>
        <pc:picChg chg="mod">
          <ac:chgData name="robert john nagi israel" userId="59d528ca-3ac8-4220-b2a0-39ced1d0e816" providerId="ADAL" clId="{F021D21B-8644-4D84-BE2B-69649D2D4705}" dt="2024-12-22T15:29:30.814" v="1797" actId="14826"/>
          <ac:picMkLst>
            <pc:docMk/>
            <pc:sldMk cId="1832762252" sldId="354"/>
            <ac:picMk id="3" creationId="{57A75AA0-AEA1-B800-8D9C-B9F279265107}"/>
          </ac:picMkLst>
        </pc:picChg>
        <pc:picChg chg="add mod">
          <ac:chgData name="robert john nagi israel" userId="59d528ca-3ac8-4220-b2a0-39ced1d0e816" providerId="ADAL" clId="{F021D21B-8644-4D84-BE2B-69649D2D4705}" dt="2024-12-22T15:30:41.103" v="1807" actId="208"/>
          <ac:picMkLst>
            <pc:docMk/>
            <pc:sldMk cId="1832762252" sldId="354"/>
            <ac:picMk id="4" creationId="{FDA26E41-D933-268B-A0A5-562F8ECFD825}"/>
          </ac:picMkLst>
        </pc:picChg>
        <pc:cxnChg chg="mod">
          <ac:chgData name="robert john nagi israel" userId="59d528ca-3ac8-4220-b2a0-39ced1d0e816" providerId="ADAL" clId="{F021D21B-8644-4D84-BE2B-69649D2D4705}" dt="2024-12-22T15:30:49.675" v="1811" actId="1076"/>
          <ac:cxnSpMkLst>
            <pc:docMk/>
            <pc:sldMk cId="1832762252" sldId="354"/>
            <ac:cxnSpMk id="5" creationId="{4DECDAB0-EB80-28A4-1A6D-DF738E4522F9}"/>
          </ac:cxnSpMkLst>
        </pc:cxnChg>
      </pc:sldChg>
      <pc:sldChg chg="addSp delSp modSp add mod modTransition">
        <pc:chgData name="robert john nagi israel" userId="59d528ca-3ac8-4220-b2a0-39ced1d0e816" providerId="ADAL" clId="{F021D21B-8644-4D84-BE2B-69649D2D4705}" dt="2024-12-22T21:06:09.627" v="10062" actId="20577"/>
        <pc:sldMkLst>
          <pc:docMk/>
          <pc:sldMk cId="984108830" sldId="355"/>
        </pc:sldMkLst>
        <pc:spChg chg="mod">
          <ac:chgData name="robert john nagi israel" userId="59d528ca-3ac8-4220-b2a0-39ced1d0e816" providerId="ADAL" clId="{F021D21B-8644-4D84-BE2B-69649D2D4705}" dt="2024-12-22T21:06:07.471" v="10061" actId="14100"/>
          <ac:spMkLst>
            <pc:docMk/>
            <pc:sldMk cId="984108830" sldId="355"/>
            <ac:spMk id="11" creationId="{BF54FB8A-ECB7-D7B3-9D41-4BEC2CE0D115}"/>
          </ac:spMkLst>
        </pc:spChg>
        <pc:spChg chg="add del mod">
          <ac:chgData name="robert john nagi israel" userId="59d528ca-3ac8-4220-b2a0-39ced1d0e816" providerId="ADAL" clId="{F021D21B-8644-4D84-BE2B-69649D2D4705}" dt="2024-12-22T21:06:09.627" v="10062" actId="20577"/>
          <ac:spMkLst>
            <pc:docMk/>
            <pc:sldMk cId="984108830" sldId="355"/>
            <ac:spMk id="17" creationId="{C04BBA79-5CAD-6276-52D5-57EE8E66CBD1}"/>
          </ac:spMkLst>
        </pc:spChg>
        <pc:picChg chg="mod">
          <ac:chgData name="robert john nagi israel" userId="59d528ca-3ac8-4220-b2a0-39ced1d0e816" providerId="ADAL" clId="{F021D21B-8644-4D84-BE2B-69649D2D4705}" dt="2024-12-22T15:36:31.337" v="2247" actId="14826"/>
          <ac:picMkLst>
            <pc:docMk/>
            <pc:sldMk cId="984108830" sldId="355"/>
            <ac:picMk id="3" creationId="{AA4BDE2B-DE4B-D037-9D1F-99FCA93EBD77}"/>
          </ac:picMkLst>
        </pc:picChg>
        <pc:picChg chg="mod">
          <ac:chgData name="robert john nagi israel" userId="59d528ca-3ac8-4220-b2a0-39ced1d0e816" providerId="ADAL" clId="{F021D21B-8644-4D84-BE2B-69649D2D4705}" dt="2024-12-22T15:36:15.075" v="2246" actId="14826"/>
          <ac:picMkLst>
            <pc:docMk/>
            <pc:sldMk cId="984108830" sldId="355"/>
            <ac:picMk id="4" creationId="{6750F9CA-EB0E-A5AB-9382-289E2272E9B8}"/>
          </ac:picMkLst>
        </pc:picChg>
        <pc:cxnChg chg="mod">
          <ac:chgData name="robert john nagi israel" userId="59d528ca-3ac8-4220-b2a0-39ced1d0e816" providerId="ADAL" clId="{F021D21B-8644-4D84-BE2B-69649D2D4705}" dt="2024-12-22T15:44:58.963" v="2685" actId="1076"/>
          <ac:cxnSpMkLst>
            <pc:docMk/>
            <pc:sldMk cId="984108830" sldId="355"/>
            <ac:cxnSpMk id="5" creationId="{6F9B4AB2-8917-B1BA-FB5F-1C6877DA86F3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6:18.526" v="10063" actId="20577"/>
        <pc:sldMkLst>
          <pc:docMk/>
          <pc:sldMk cId="3122276454" sldId="356"/>
        </pc:sldMkLst>
        <pc:spChg chg="mod">
          <ac:chgData name="robert john nagi israel" userId="59d528ca-3ac8-4220-b2a0-39ced1d0e816" providerId="ADAL" clId="{F021D21B-8644-4D84-BE2B-69649D2D4705}" dt="2024-12-22T21:06:18.526" v="10063" actId="20577"/>
          <ac:spMkLst>
            <pc:docMk/>
            <pc:sldMk cId="3122276454" sldId="356"/>
            <ac:spMk id="11" creationId="{DFEFA8E7-8314-6DD4-7054-7C35B48D0CB5}"/>
          </ac:spMkLst>
        </pc:spChg>
        <pc:spChg chg="mod">
          <ac:chgData name="robert john nagi israel" userId="59d528ca-3ac8-4220-b2a0-39ced1d0e816" providerId="ADAL" clId="{F021D21B-8644-4D84-BE2B-69649D2D4705}" dt="2024-12-22T15:50:18.968" v="3419" actId="20577"/>
          <ac:spMkLst>
            <pc:docMk/>
            <pc:sldMk cId="3122276454" sldId="356"/>
            <ac:spMk id="17" creationId="{B05BA125-7D0D-4507-C3A6-05BCC74B12B5}"/>
          </ac:spMkLst>
        </pc:spChg>
        <pc:picChg chg="mod">
          <ac:chgData name="robert john nagi israel" userId="59d528ca-3ac8-4220-b2a0-39ced1d0e816" providerId="ADAL" clId="{F021D21B-8644-4D84-BE2B-69649D2D4705}" dt="2024-12-22T15:44:29.215" v="2684" actId="14826"/>
          <ac:picMkLst>
            <pc:docMk/>
            <pc:sldMk cId="3122276454" sldId="356"/>
            <ac:picMk id="3" creationId="{BA2354E0-ADFE-B792-77B2-E5E562D75737}"/>
          </ac:picMkLst>
        </pc:picChg>
        <pc:picChg chg="mod">
          <ac:chgData name="robert john nagi israel" userId="59d528ca-3ac8-4220-b2a0-39ced1d0e816" providerId="ADAL" clId="{F021D21B-8644-4D84-BE2B-69649D2D4705}" dt="2024-12-22T15:45:05.771" v="2686" actId="14826"/>
          <ac:picMkLst>
            <pc:docMk/>
            <pc:sldMk cId="3122276454" sldId="356"/>
            <ac:picMk id="4" creationId="{FDC8258E-3886-8042-931F-27F862B7CAC2}"/>
          </ac:picMkLst>
        </pc:picChg>
        <pc:cxnChg chg="mod">
          <ac:chgData name="robert john nagi israel" userId="59d528ca-3ac8-4220-b2a0-39ced1d0e816" providerId="ADAL" clId="{F021D21B-8644-4D84-BE2B-69649D2D4705}" dt="2024-12-22T15:45:09.635" v="2687" actId="1076"/>
          <ac:cxnSpMkLst>
            <pc:docMk/>
            <pc:sldMk cId="3122276454" sldId="356"/>
            <ac:cxnSpMk id="5" creationId="{32BB2580-B7CF-CBB2-ABBB-9E0305554F1A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6:24.880" v="10064" actId="20577"/>
        <pc:sldMkLst>
          <pc:docMk/>
          <pc:sldMk cId="3376187933" sldId="357"/>
        </pc:sldMkLst>
        <pc:spChg chg="mod">
          <ac:chgData name="robert john nagi israel" userId="59d528ca-3ac8-4220-b2a0-39ced1d0e816" providerId="ADAL" clId="{F021D21B-8644-4D84-BE2B-69649D2D4705}" dt="2024-12-22T21:06:24.880" v="10064" actId="20577"/>
          <ac:spMkLst>
            <pc:docMk/>
            <pc:sldMk cId="3376187933" sldId="357"/>
            <ac:spMk id="11" creationId="{39ACE148-0988-8183-6777-66F9493188C4}"/>
          </ac:spMkLst>
        </pc:spChg>
        <pc:spChg chg="mod">
          <ac:chgData name="robert john nagi israel" userId="59d528ca-3ac8-4220-b2a0-39ced1d0e816" providerId="ADAL" clId="{F021D21B-8644-4D84-BE2B-69649D2D4705}" dt="2024-12-22T15:55:14.229" v="3815" actId="20577"/>
          <ac:spMkLst>
            <pc:docMk/>
            <pc:sldMk cId="3376187933" sldId="357"/>
            <ac:spMk id="17" creationId="{F1AD28A1-98CD-5FE3-2256-40D0B042DA59}"/>
          </ac:spMkLst>
        </pc:spChg>
        <pc:picChg chg="mod">
          <ac:chgData name="robert john nagi israel" userId="59d528ca-3ac8-4220-b2a0-39ced1d0e816" providerId="ADAL" clId="{F021D21B-8644-4D84-BE2B-69649D2D4705}" dt="2024-12-22T15:50:41.587" v="3421" actId="14826"/>
          <ac:picMkLst>
            <pc:docMk/>
            <pc:sldMk cId="3376187933" sldId="357"/>
            <ac:picMk id="3" creationId="{6BA626E4-CE3B-69DC-5391-C93E2C6C0E48}"/>
          </ac:picMkLst>
        </pc:picChg>
        <pc:picChg chg="mod">
          <ac:chgData name="robert john nagi israel" userId="59d528ca-3ac8-4220-b2a0-39ced1d0e816" providerId="ADAL" clId="{F021D21B-8644-4D84-BE2B-69649D2D4705}" dt="2024-12-22T15:51:05.790" v="3422" actId="14826"/>
          <ac:picMkLst>
            <pc:docMk/>
            <pc:sldMk cId="3376187933" sldId="357"/>
            <ac:picMk id="4" creationId="{15DB0669-11EE-0DBC-1B7B-294AEB76EE47}"/>
          </ac:picMkLst>
        </pc:picChg>
        <pc:cxnChg chg="mod">
          <ac:chgData name="robert john nagi israel" userId="59d528ca-3ac8-4220-b2a0-39ced1d0e816" providerId="ADAL" clId="{F021D21B-8644-4D84-BE2B-69649D2D4705}" dt="2024-12-22T15:53:53.650" v="3701" actId="1076"/>
          <ac:cxnSpMkLst>
            <pc:docMk/>
            <pc:sldMk cId="3376187933" sldId="357"/>
            <ac:cxnSpMk id="5" creationId="{9A6D5C37-58F0-15B5-36C4-BF4A7EAE5C50}"/>
          </ac:cxnSpMkLst>
        </pc:cxnChg>
      </pc:sldChg>
      <pc:sldChg chg="addSp delSp modSp add mod modTransition">
        <pc:chgData name="robert john nagi israel" userId="59d528ca-3ac8-4220-b2a0-39ced1d0e816" providerId="ADAL" clId="{F021D21B-8644-4D84-BE2B-69649D2D4705}" dt="2024-12-22T21:06:29.310" v="10065" actId="20577"/>
        <pc:sldMkLst>
          <pc:docMk/>
          <pc:sldMk cId="4080999223" sldId="358"/>
        </pc:sldMkLst>
        <pc:spChg chg="mod">
          <ac:chgData name="robert john nagi israel" userId="59d528ca-3ac8-4220-b2a0-39ced1d0e816" providerId="ADAL" clId="{F021D21B-8644-4D84-BE2B-69649D2D4705}" dt="2024-12-22T21:06:29.310" v="10065" actId="20577"/>
          <ac:spMkLst>
            <pc:docMk/>
            <pc:sldMk cId="4080999223" sldId="358"/>
            <ac:spMk id="11" creationId="{4E6D69B4-3564-03EA-104B-AE2EA87D2771}"/>
          </ac:spMkLst>
        </pc:spChg>
        <pc:spChg chg="mod">
          <ac:chgData name="robert john nagi israel" userId="59d528ca-3ac8-4220-b2a0-39ced1d0e816" providerId="ADAL" clId="{F021D21B-8644-4D84-BE2B-69649D2D4705}" dt="2024-12-22T16:07:32.216" v="4857" actId="1076"/>
          <ac:spMkLst>
            <pc:docMk/>
            <pc:sldMk cId="4080999223" sldId="358"/>
            <ac:spMk id="17" creationId="{963B6317-1193-ADE9-B33E-1B3988EB04A0}"/>
          </ac:spMkLst>
        </pc:spChg>
        <pc:picChg chg="mod">
          <ac:chgData name="robert john nagi israel" userId="59d528ca-3ac8-4220-b2a0-39ced1d0e816" providerId="ADAL" clId="{F021D21B-8644-4D84-BE2B-69649D2D4705}" dt="2024-12-22T16:07:33.215" v="4859" actId="14826"/>
          <ac:picMkLst>
            <pc:docMk/>
            <pc:sldMk cId="4080999223" sldId="358"/>
            <ac:picMk id="3" creationId="{0147D4FC-33D3-6C6B-EF2F-284520B96AEF}"/>
          </ac:picMkLst>
        </pc:picChg>
        <pc:picChg chg="add del">
          <ac:chgData name="robert john nagi israel" userId="59d528ca-3ac8-4220-b2a0-39ced1d0e816" providerId="ADAL" clId="{F021D21B-8644-4D84-BE2B-69649D2D4705}" dt="2024-12-22T15:56:20.547" v="3820" actId="478"/>
          <ac:picMkLst>
            <pc:docMk/>
            <pc:sldMk cId="4080999223" sldId="358"/>
            <ac:picMk id="4" creationId="{20327597-8D52-F8B4-3EC9-DC220EB71749}"/>
          </ac:picMkLst>
        </pc:picChg>
        <pc:cxnChg chg="mod">
          <ac:chgData name="robert john nagi israel" userId="59d528ca-3ac8-4220-b2a0-39ced1d0e816" providerId="ADAL" clId="{F021D21B-8644-4D84-BE2B-69649D2D4705}" dt="2024-12-22T15:56:30.275" v="3823" actId="1076"/>
          <ac:cxnSpMkLst>
            <pc:docMk/>
            <pc:sldMk cId="4080999223" sldId="358"/>
            <ac:cxnSpMk id="5" creationId="{416BC272-16AB-E19A-EF3E-79174A1FAF10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6:33.008" v="10066" actId="20577"/>
        <pc:sldMkLst>
          <pc:docMk/>
          <pc:sldMk cId="2367459370" sldId="359"/>
        </pc:sldMkLst>
        <pc:spChg chg="mod">
          <ac:chgData name="robert john nagi israel" userId="59d528ca-3ac8-4220-b2a0-39ced1d0e816" providerId="ADAL" clId="{F021D21B-8644-4D84-BE2B-69649D2D4705}" dt="2024-12-22T21:06:33.008" v="10066" actId="20577"/>
          <ac:spMkLst>
            <pc:docMk/>
            <pc:sldMk cId="2367459370" sldId="359"/>
            <ac:spMk id="11" creationId="{5ECF5AEC-140D-0595-DAC8-3103FF07944B}"/>
          </ac:spMkLst>
        </pc:spChg>
        <pc:spChg chg="mod">
          <ac:chgData name="robert john nagi israel" userId="59d528ca-3ac8-4220-b2a0-39ced1d0e816" providerId="ADAL" clId="{F021D21B-8644-4D84-BE2B-69649D2D4705}" dt="2024-12-22T16:08:23.788" v="4930" actId="20577"/>
          <ac:spMkLst>
            <pc:docMk/>
            <pc:sldMk cId="2367459370" sldId="359"/>
            <ac:spMk id="17" creationId="{3AD30368-9E8F-4710-2E58-52F7C25D2314}"/>
          </ac:spMkLst>
        </pc:spChg>
        <pc:picChg chg="mod">
          <ac:chgData name="robert john nagi israel" userId="59d528ca-3ac8-4220-b2a0-39ced1d0e816" providerId="ADAL" clId="{F021D21B-8644-4D84-BE2B-69649D2D4705}" dt="2024-12-22T16:07:40.437" v="4861" actId="14826"/>
          <ac:picMkLst>
            <pc:docMk/>
            <pc:sldMk cId="2367459370" sldId="359"/>
            <ac:picMk id="3" creationId="{EE631041-5404-BA7F-AB24-B4868AD18F1F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6:41.208" v="10068" actId="20577"/>
        <pc:sldMkLst>
          <pc:docMk/>
          <pc:sldMk cId="3136401030" sldId="360"/>
        </pc:sldMkLst>
        <pc:spChg chg="mod">
          <ac:chgData name="robert john nagi israel" userId="59d528ca-3ac8-4220-b2a0-39ced1d0e816" providerId="ADAL" clId="{F021D21B-8644-4D84-BE2B-69649D2D4705}" dt="2024-12-22T21:06:41.208" v="10068" actId="20577"/>
          <ac:spMkLst>
            <pc:docMk/>
            <pc:sldMk cId="3136401030" sldId="360"/>
            <ac:spMk id="11" creationId="{B5AC0A36-8909-7426-CE12-314A96001763}"/>
          </ac:spMkLst>
        </pc:spChg>
        <pc:spChg chg="mod">
          <ac:chgData name="robert john nagi israel" userId="59d528ca-3ac8-4220-b2a0-39ced1d0e816" providerId="ADAL" clId="{F021D21B-8644-4D84-BE2B-69649D2D4705}" dt="2024-12-22T16:17:04.647" v="5437"/>
          <ac:spMkLst>
            <pc:docMk/>
            <pc:sldMk cId="3136401030" sldId="360"/>
            <ac:spMk id="17" creationId="{A0FEEC76-4050-7053-484B-4FE4D03CB3FF}"/>
          </ac:spMkLst>
        </pc:spChg>
        <pc:picChg chg="mod">
          <ac:chgData name="robert john nagi israel" userId="59d528ca-3ac8-4220-b2a0-39ced1d0e816" providerId="ADAL" clId="{F021D21B-8644-4D84-BE2B-69649D2D4705}" dt="2024-12-22T16:14:16.486" v="5235" actId="14826"/>
          <ac:picMkLst>
            <pc:docMk/>
            <pc:sldMk cId="3136401030" sldId="360"/>
            <ac:picMk id="3" creationId="{1E4AED5C-A534-A4FD-2CAD-EB3BBA3C0D74}"/>
          </ac:picMkLst>
        </pc:picChg>
        <pc:picChg chg="mod">
          <ac:chgData name="robert john nagi israel" userId="59d528ca-3ac8-4220-b2a0-39ced1d0e816" providerId="ADAL" clId="{F021D21B-8644-4D84-BE2B-69649D2D4705}" dt="2024-12-22T16:14:57.577" v="5236" actId="14826"/>
          <ac:picMkLst>
            <pc:docMk/>
            <pc:sldMk cId="3136401030" sldId="360"/>
            <ac:picMk id="4" creationId="{53A8E6CE-561F-2AE4-986C-A69767F362BD}"/>
          </ac:picMkLst>
        </pc:picChg>
        <pc:cxnChg chg="mod">
          <ac:chgData name="robert john nagi israel" userId="59d528ca-3ac8-4220-b2a0-39ced1d0e816" providerId="ADAL" clId="{F021D21B-8644-4D84-BE2B-69649D2D4705}" dt="2024-12-22T16:15:00.804" v="5237" actId="1076"/>
          <ac:cxnSpMkLst>
            <pc:docMk/>
            <pc:sldMk cId="3136401030" sldId="360"/>
            <ac:cxnSpMk id="5" creationId="{7D7CD328-D25F-CE68-BD0E-7D4AACFE2345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6:37.527" v="10067" actId="20577"/>
        <pc:sldMkLst>
          <pc:docMk/>
          <pc:sldMk cId="3721666354" sldId="361"/>
        </pc:sldMkLst>
        <pc:spChg chg="mod">
          <ac:chgData name="robert john nagi israel" userId="59d528ca-3ac8-4220-b2a0-39ced1d0e816" providerId="ADAL" clId="{F021D21B-8644-4D84-BE2B-69649D2D4705}" dt="2024-12-22T21:06:37.527" v="10067" actId="20577"/>
          <ac:spMkLst>
            <pc:docMk/>
            <pc:sldMk cId="3721666354" sldId="361"/>
            <ac:spMk id="11" creationId="{435168AF-0563-3AD1-49CD-B8E5E9C5FA7A}"/>
          </ac:spMkLst>
        </pc:spChg>
        <pc:spChg chg="mod">
          <ac:chgData name="robert john nagi israel" userId="59d528ca-3ac8-4220-b2a0-39ced1d0e816" providerId="ADAL" clId="{F021D21B-8644-4D84-BE2B-69649D2D4705}" dt="2024-12-22T16:19:03.394" v="5531"/>
          <ac:spMkLst>
            <pc:docMk/>
            <pc:sldMk cId="3721666354" sldId="361"/>
            <ac:spMk id="17" creationId="{47F5E1CF-5750-4C24-C655-DC0E2F734921}"/>
          </ac:spMkLst>
        </pc:spChg>
        <pc:picChg chg="mod">
          <ac:chgData name="robert john nagi israel" userId="59d528ca-3ac8-4220-b2a0-39ced1d0e816" providerId="ADAL" clId="{F021D21B-8644-4D84-BE2B-69649D2D4705}" dt="2024-12-22T16:17:51.754" v="5441" actId="14826"/>
          <ac:picMkLst>
            <pc:docMk/>
            <pc:sldMk cId="3721666354" sldId="361"/>
            <ac:picMk id="3" creationId="{1405EE7B-63B1-BB09-FC61-F71A4711F475}"/>
          </ac:picMkLst>
        </pc:picChg>
        <pc:picChg chg="mod">
          <ac:chgData name="robert john nagi israel" userId="59d528ca-3ac8-4220-b2a0-39ced1d0e816" providerId="ADAL" clId="{F021D21B-8644-4D84-BE2B-69649D2D4705}" dt="2024-12-22T16:18:05.521" v="5442" actId="14826"/>
          <ac:picMkLst>
            <pc:docMk/>
            <pc:sldMk cId="3721666354" sldId="361"/>
            <ac:picMk id="4" creationId="{9D3CFB82-2FE0-42F9-25D5-1C530C9D7FB3}"/>
          </ac:picMkLst>
        </pc:picChg>
        <pc:cxnChg chg="mod">
          <ac:chgData name="robert john nagi israel" userId="59d528ca-3ac8-4220-b2a0-39ced1d0e816" providerId="ADAL" clId="{F021D21B-8644-4D84-BE2B-69649D2D4705}" dt="2024-12-22T16:18:14.372" v="5444" actId="1076"/>
          <ac:cxnSpMkLst>
            <pc:docMk/>
            <pc:sldMk cId="3721666354" sldId="361"/>
            <ac:cxnSpMk id="5" creationId="{36E9B4FB-91C0-6978-5BC4-2E848359117E}"/>
          </ac:cxnSpMkLst>
        </pc:cxnChg>
      </pc:sldChg>
      <pc:sldChg chg="delSp modSp add mod ord modTransition">
        <pc:chgData name="robert john nagi israel" userId="59d528ca-3ac8-4220-b2a0-39ced1d0e816" providerId="ADAL" clId="{F021D21B-8644-4D84-BE2B-69649D2D4705}" dt="2024-12-22T21:00:12.400" v="9962"/>
        <pc:sldMkLst>
          <pc:docMk/>
          <pc:sldMk cId="2411451339" sldId="362"/>
        </pc:sldMkLst>
        <pc:spChg chg="mod">
          <ac:chgData name="robert john nagi israel" userId="59d528ca-3ac8-4220-b2a0-39ced1d0e816" providerId="ADAL" clId="{F021D21B-8644-4D84-BE2B-69649D2D4705}" dt="2024-12-22T18:30:54.175" v="5732" actId="1076"/>
          <ac:spMkLst>
            <pc:docMk/>
            <pc:sldMk cId="2411451339" sldId="362"/>
            <ac:spMk id="2" creationId="{CC86A1E8-2F38-0EB5-CDD4-75FB49303D50}"/>
          </ac:spMkLst>
        </pc:spChg>
        <pc:picChg chg="del">
          <ac:chgData name="robert john nagi israel" userId="59d528ca-3ac8-4220-b2a0-39ced1d0e816" providerId="ADAL" clId="{F021D21B-8644-4D84-BE2B-69649D2D4705}" dt="2024-12-22T16:20:27.723" v="5538" actId="478"/>
          <ac:picMkLst>
            <pc:docMk/>
            <pc:sldMk cId="2411451339" sldId="362"/>
            <ac:picMk id="4" creationId="{7E307C7D-249A-78B8-3237-2424037AA569}"/>
          </ac:picMkLst>
        </pc:picChg>
        <pc:picChg chg="del">
          <ac:chgData name="robert john nagi israel" userId="59d528ca-3ac8-4220-b2a0-39ced1d0e816" providerId="ADAL" clId="{F021D21B-8644-4D84-BE2B-69649D2D4705}" dt="2024-12-22T16:20:29.515" v="5539" actId="478"/>
          <ac:picMkLst>
            <pc:docMk/>
            <pc:sldMk cId="2411451339" sldId="362"/>
            <ac:picMk id="6" creationId="{335E45BF-B56B-F8AC-9760-0C0C356F89BC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0:43.481" v="9972"/>
        <pc:sldMkLst>
          <pc:docMk/>
          <pc:sldMk cId="1728667398" sldId="363"/>
        </pc:sldMkLst>
        <pc:spChg chg="mod">
          <ac:chgData name="robert john nagi israel" userId="59d528ca-3ac8-4220-b2a0-39ced1d0e816" providerId="ADAL" clId="{F021D21B-8644-4D84-BE2B-69649D2D4705}" dt="2024-12-22T18:31:03.222" v="5733" actId="1076"/>
          <ac:spMkLst>
            <pc:docMk/>
            <pc:sldMk cId="1728667398" sldId="363"/>
            <ac:spMk id="2" creationId="{A7275E42-1F7D-3867-C715-77B494D9B6C9}"/>
          </ac:spMkLst>
        </pc:spChg>
      </pc:sldChg>
      <pc:sldChg chg="addSp delSp modSp add mod ord modTransition">
        <pc:chgData name="robert john nagi israel" userId="59d528ca-3ac8-4220-b2a0-39ced1d0e816" providerId="ADAL" clId="{F021D21B-8644-4D84-BE2B-69649D2D4705}" dt="2024-12-22T21:00:45.919" v="9973"/>
        <pc:sldMkLst>
          <pc:docMk/>
          <pc:sldMk cId="268412365" sldId="364"/>
        </pc:sldMkLst>
        <pc:spChg chg="mod">
          <ac:chgData name="robert john nagi israel" userId="59d528ca-3ac8-4220-b2a0-39ced1d0e816" providerId="ADAL" clId="{F021D21B-8644-4D84-BE2B-69649D2D4705}" dt="2024-12-22T18:58:24.623" v="5772" actId="20577"/>
          <ac:spMkLst>
            <pc:docMk/>
            <pc:sldMk cId="268412365" sldId="364"/>
            <ac:spMk id="11" creationId="{8B439BBA-CE23-A818-4B69-43F83EC68A4F}"/>
          </ac:spMkLst>
        </pc:spChg>
        <pc:spChg chg="mod">
          <ac:chgData name="robert john nagi israel" userId="59d528ca-3ac8-4220-b2a0-39ced1d0e816" providerId="ADAL" clId="{F021D21B-8644-4D84-BE2B-69649D2D4705}" dt="2024-12-22T19:05:38.676" v="6232" actId="20577"/>
          <ac:spMkLst>
            <pc:docMk/>
            <pc:sldMk cId="268412365" sldId="364"/>
            <ac:spMk id="17" creationId="{D8773F97-29BC-FB6A-F6E9-8FD0FF02B557}"/>
          </ac:spMkLst>
        </pc:spChg>
        <pc:picChg chg="mod">
          <ac:chgData name="robert john nagi israel" userId="59d528ca-3ac8-4220-b2a0-39ced1d0e816" providerId="ADAL" clId="{F021D21B-8644-4D84-BE2B-69649D2D4705}" dt="2024-12-22T18:58:11.885" v="5739" actId="14826"/>
          <ac:picMkLst>
            <pc:docMk/>
            <pc:sldMk cId="268412365" sldId="364"/>
            <ac:picMk id="3" creationId="{61870D11-D1FE-88CB-88AE-7F2A9ED72EE8}"/>
          </ac:picMkLst>
        </pc:picChg>
        <pc:picChg chg="del">
          <ac:chgData name="robert john nagi israel" userId="59d528ca-3ac8-4220-b2a0-39ced1d0e816" providerId="ADAL" clId="{F021D21B-8644-4D84-BE2B-69649D2D4705}" dt="2024-12-22T18:58:06.649" v="5737" actId="478"/>
          <ac:picMkLst>
            <pc:docMk/>
            <pc:sldMk cId="268412365" sldId="364"/>
            <ac:picMk id="4" creationId="{7B5A61A9-6584-4777-98C9-5E372F9644BF}"/>
          </ac:picMkLst>
        </pc:picChg>
        <pc:picChg chg="add del mod">
          <ac:chgData name="robert john nagi israel" userId="59d528ca-3ac8-4220-b2a0-39ced1d0e816" providerId="ADAL" clId="{F021D21B-8644-4D84-BE2B-69649D2D4705}" dt="2024-12-22T19:01:31.150" v="6001" actId="1076"/>
          <ac:picMkLst>
            <pc:docMk/>
            <pc:sldMk cId="268412365" sldId="364"/>
            <ac:picMk id="6" creationId="{62F2D1B6-06F7-6D2A-FC2F-986AEA898AD7}"/>
          </ac:picMkLst>
        </pc:picChg>
        <pc:cxnChg chg="del">
          <ac:chgData name="robert john nagi israel" userId="59d528ca-3ac8-4220-b2a0-39ced1d0e816" providerId="ADAL" clId="{F021D21B-8644-4D84-BE2B-69649D2D4705}" dt="2024-12-22T18:58:08.407" v="5738" actId="478"/>
          <ac:cxnSpMkLst>
            <pc:docMk/>
            <pc:sldMk cId="268412365" sldId="364"/>
            <ac:cxnSpMk id="5" creationId="{17ACC4CE-C596-50D8-3046-907E522FF959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0:48.286" v="9974"/>
        <pc:sldMkLst>
          <pc:docMk/>
          <pc:sldMk cId="305565341" sldId="365"/>
        </pc:sldMkLst>
        <pc:spChg chg="mod">
          <ac:chgData name="robert john nagi israel" userId="59d528ca-3ac8-4220-b2a0-39ced1d0e816" providerId="ADAL" clId="{F021D21B-8644-4D84-BE2B-69649D2D4705}" dt="2024-12-22T19:07:25.583" v="6261" actId="20577"/>
          <ac:spMkLst>
            <pc:docMk/>
            <pc:sldMk cId="305565341" sldId="365"/>
            <ac:spMk id="11" creationId="{2B924E1E-C0A8-8394-1D6D-0D57784EBEAC}"/>
          </ac:spMkLst>
        </pc:spChg>
        <pc:spChg chg="mod">
          <ac:chgData name="robert john nagi israel" userId="59d528ca-3ac8-4220-b2a0-39ced1d0e816" providerId="ADAL" clId="{F021D21B-8644-4D84-BE2B-69649D2D4705}" dt="2024-12-22T19:11:50.176" v="6498" actId="20577"/>
          <ac:spMkLst>
            <pc:docMk/>
            <pc:sldMk cId="305565341" sldId="365"/>
            <ac:spMk id="17" creationId="{4D12818C-8C33-A579-816A-AC4CBCEF4C2C}"/>
          </ac:spMkLst>
        </pc:spChg>
        <pc:picChg chg="mod">
          <ac:chgData name="robert john nagi israel" userId="59d528ca-3ac8-4220-b2a0-39ced1d0e816" providerId="ADAL" clId="{F021D21B-8644-4D84-BE2B-69649D2D4705}" dt="2024-12-22T19:08:00.170" v="6281" actId="14826"/>
          <ac:picMkLst>
            <pc:docMk/>
            <pc:sldMk cId="305565341" sldId="365"/>
            <ac:picMk id="3" creationId="{4B59A261-13C5-AE9B-42C3-1A55335834BC}"/>
          </ac:picMkLst>
        </pc:picChg>
        <pc:picChg chg="mod">
          <ac:chgData name="robert john nagi israel" userId="59d528ca-3ac8-4220-b2a0-39ced1d0e816" providerId="ADAL" clId="{F021D21B-8644-4D84-BE2B-69649D2D4705}" dt="2024-12-22T19:08:28.846" v="6286" actId="1076"/>
          <ac:picMkLst>
            <pc:docMk/>
            <pc:sldMk cId="305565341" sldId="365"/>
            <ac:picMk id="6" creationId="{E88886C4-DCDB-9142-9694-57857BCB5D98}"/>
          </ac:picMkLst>
        </pc:picChg>
      </pc:sldChg>
      <pc:sldChg chg="addSp delSp modSp add mod modTransition">
        <pc:chgData name="robert john nagi israel" userId="59d528ca-3ac8-4220-b2a0-39ced1d0e816" providerId="ADAL" clId="{F021D21B-8644-4D84-BE2B-69649D2D4705}" dt="2024-12-22T21:00:50.654" v="9975"/>
        <pc:sldMkLst>
          <pc:docMk/>
          <pc:sldMk cId="477329169" sldId="366"/>
        </pc:sldMkLst>
        <pc:spChg chg="mod">
          <ac:chgData name="robert john nagi israel" userId="59d528ca-3ac8-4220-b2a0-39ced1d0e816" providerId="ADAL" clId="{F021D21B-8644-4D84-BE2B-69649D2D4705}" dt="2024-12-22T19:36:25.194" v="6567" actId="20577"/>
          <ac:spMkLst>
            <pc:docMk/>
            <pc:sldMk cId="477329169" sldId="366"/>
            <ac:spMk id="11" creationId="{BA648658-010D-CA2B-592A-62C7FD4635B9}"/>
          </ac:spMkLst>
        </pc:spChg>
        <pc:spChg chg="add del mod">
          <ac:chgData name="robert john nagi israel" userId="59d528ca-3ac8-4220-b2a0-39ced1d0e816" providerId="ADAL" clId="{F021D21B-8644-4D84-BE2B-69649D2D4705}" dt="2024-12-22T20:06:59.093" v="6808" actId="20577"/>
          <ac:spMkLst>
            <pc:docMk/>
            <pc:sldMk cId="477329169" sldId="366"/>
            <ac:spMk id="17" creationId="{687D51CB-1327-9700-4574-DB0F6FA79345}"/>
          </ac:spMkLst>
        </pc:spChg>
        <pc:picChg chg="mod">
          <ac:chgData name="robert john nagi israel" userId="59d528ca-3ac8-4220-b2a0-39ced1d0e816" providerId="ADAL" clId="{F021D21B-8644-4D84-BE2B-69649D2D4705}" dt="2024-12-22T19:35:15.542" v="6501" actId="14826"/>
          <ac:picMkLst>
            <pc:docMk/>
            <pc:sldMk cId="477329169" sldId="366"/>
            <ac:picMk id="3" creationId="{02EABC8B-4AD5-371E-D171-83F11B48D222}"/>
          </ac:picMkLst>
        </pc:picChg>
        <pc:picChg chg="mod">
          <ac:chgData name="robert john nagi israel" userId="59d528ca-3ac8-4220-b2a0-39ced1d0e816" providerId="ADAL" clId="{F021D21B-8644-4D84-BE2B-69649D2D4705}" dt="2024-12-22T19:35:44.724" v="6504" actId="14100"/>
          <ac:picMkLst>
            <pc:docMk/>
            <pc:sldMk cId="477329169" sldId="366"/>
            <ac:picMk id="6" creationId="{D3C84E07-CAFB-FA9A-A691-1B35CB4E184E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0:57.437" v="9977"/>
        <pc:sldMkLst>
          <pc:docMk/>
          <pc:sldMk cId="1497237674" sldId="367"/>
        </pc:sldMkLst>
        <pc:spChg chg="mod">
          <ac:chgData name="robert john nagi israel" userId="59d528ca-3ac8-4220-b2a0-39ced1d0e816" providerId="ADAL" clId="{F021D21B-8644-4D84-BE2B-69649D2D4705}" dt="2024-12-22T20:07:43.462" v="6831" actId="20577"/>
          <ac:spMkLst>
            <pc:docMk/>
            <pc:sldMk cId="1497237674" sldId="367"/>
            <ac:spMk id="2" creationId="{69B57BD2-6271-673E-D4A2-C9C43C394FAA}"/>
          </ac:spMkLst>
        </pc:spChg>
      </pc:sldChg>
      <pc:sldChg chg="addSp delSp modSp add mod ord modTransition">
        <pc:chgData name="robert john nagi israel" userId="59d528ca-3ac8-4220-b2a0-39ced1d0e816" providerId="ADAL" clId="{F021D21B-8644-4D84-BE2B-69649D2D4705}" dt="2024-12-22T21:26:01.957" v="10505" actId="14826"/>
        <pc:sldMkLst>
          <pc:docMk/>
          <pc:sldMk cId="4225423564" sldId="368"/>
        </pc:sldMkLst>
        <pc:spChg chg="add mod">
          <ac:chgData name="robert john nagi israel" userId="59d528ca-3ac8-4220-b2a0-39ced1d0e816" providerId="ADAL" clId="{F021D21B-8644-4D84-BE2B-69649D2D4705}" dt="2024-12-22T20:16:14.694" v="7462" actId="14100"/>
          <ac:spMkLst>
            <pc:docMk/>
            <pc:sldMk cId="4225423564" sldId="368"/>
            <ac:spMk id="2" creationId="{2EFF98D6-BC03-8515-BE21-523D777D0D7D}"/>
          </ac:spMkLst>
        </pc:spChg>
        <pc:spChg chg="add mod">
          <ac:chgData name="robert john nagi israel" userId="59d528ca-3ac8-4220-b2a0-39ced1d0e816" providerId="ADAL" clId="{F021D21B-8644-4D84-BE2B-69649D2D4705}" dt="2024-12-22T20:16:01.589" v="7458" actId="1076"/>
          <ac:spMkLst>
            <pc:docMk/>
            <pc:sldMk cId="4225423564" sldId="368"/>
            <ac:spMk id="4" creationId="{D1E5E9F7-D6F7-D53F-B5DE-507D9846739F}"/>
          </ac:spMkLst>
        </pc:spChg>
        <pc:spChg chg="add mod">
          <ac:chgData name="robert john nagi israel" userId="59d528ca-3ac8-4220-b2a0-39ced1d0e816" providerId="ADAL" clId="{F021D21B-8644-4D84-BE2B-69649D2D4705}" dt="2024-12-22T20:16:16.510" v="7463" actId="14100"/>
          <ac:spMkLst>
            <pc:docMk/>
            <pc:sldMk cId="4225423564" sldId="368"/>
            <ac:spMk id="5" creationId="{22A619C0-B579-4A35-B6BC-FDBB2B04B002}"/>
          </ac:spMkLst>
        </pc:spChg>
        <pc:spChg chg="mod">
          <ac:chgData name="robert john nagi israel" userId="59d528ca-3ac8-4220-b2a0-39ced1d0e816" providerId="ADAL" clId="{F021D21B-8644-4D84-BE2B-69649D2D4705}" dt="2024-12-22T20:08:20.431" v="6857" actId="20577"/>
          <ac:spMkLst>
            <pc:docMk/>
            <pc:sldMk cId="4225423564" sldId="368"/>
            <ac:spMk id="11" creationId="{F215C279-8C45-1A22-07B6-352657DF5BCA}"/>
          </ac:spMkLst>
        </pc:spChg>
        <pc:spChg chg="mod">
          <ac:chgData name="robert john nagi israel" userId="59d528ca-3ac8-4220-b2a0-39ced1d0e816" providerId="ADAL" clId="{F021D21B-8644-4D84-BE2B-69649D2D4705}" dt="2024-12-22T20:15:18.141" v="7451" actId="20577"/>
          <ac:spMkLst>
            <pc:docMk/>
            <pc:sldMk cId="4225423564" sldId="368"/>
            <ac:spMk id="17" creationId="{682377A1-1721-02F1-2C43-E65FDE2E86E0}"/>
          </ac:spMkLst>
        </pc:spChg>
        <pc:picChg chg="mod">
          <ac:chgData name="robert john nagi israel" userId="59d528ca-3ac8-4220-b2a0-39ced1d0e816" providerId="ADAL" clId="{F021D21B-8644-4D84-BE2B-69649D2D4705}" dt="2024-12-22T21:26:01.957" v="10505" actId="14826"/>
          <ac:picMkLst>
            <pc:docMk/>
            <pc:sldMk cId="4225423564" sldId="368"/>
            <ac:picMk id="3" creationId="{B93C23C3-53B9-68DF-B571-FD481AC9680D}"/>
          </ac:picMkLst>
        </pc:picChg>
        <pc:picChg chg="del">
          <ac:chgData name="robert john nagi israel" userId="59d528ca-3ac8-4220-b2a0-39ced1d0e816" providerId="ADAL" clId="{F021D21B-8644-4D84-BE2B-69649D2D4705}" dt="2024-12-22T20:08:23.569" v="6858" actId="478"/>
          <ac:picMkLst>
            <pc:docMk/>
            <pc:sldMk cId="4225423564" sldId="368"/>
            <ac:picMk id="6" creationId="{99F62210-8EC3-E64E-FBAC-9BE9D008BC7D}"/>
          </ac:picMkLst>
        </pc:picChg>
        <pc:cxnChg chg="add mod">
          <ac:chgData name="robert john nagi israel" userId="59d528ca-3ac8-4220-b2a0-39ced1d0e816" providerId="ADAL" clId="{F021D21B-8644-4D84-BE2B-69649D2D4705}" dt="2024-12-22T20:16:36.953" v="7466" actId="1582"/>
          <ac:cxnSpMkLst>
            <pc:docMk/>
            <pc:sldMk cId="4225423564" sldId="368"/>
            <ac:cxnSpMk id="8" creationId="{339BC146-A509-062A-4954-7F68DB8E1198}"/>
          </ac:cxnSpMkLst>
        </pc:cxnChg>
        <pc:cxnChg chg="add mod">
          <ac:chgData name="robert john nagi israel" userId="59d528ca-3ac8-4220-b2a0-39ced1d0e816" providerId="ADAL" clId="{F021D21B-8644-4D84-BE2B-69649D2D4705}" dt="2024-12-22T20:16:44.663" v="7468" actId="1076"/>
          <ac:cxnSpMkLst>
            <pc:docMk/>
            <pc:sldMk cId="4225423564" sldId="368"/>
            <ac:cxnSpMk id="9" creationId="{E954C8A3-3B10-2807-F394-89B6EA423DBC}"/>
          </ac:cxnSpMkLst>
        </pc:cxnChg>
      </pc:sldChg>
      <pc:sldChg chg="delSp modSp add mod modTransition">
        <pc:chgData name="robert john nagi israel" userId="59d528ca-3ac8-4220-b2a0-39ced1d0e816" providerId="ADAL" clId="{F021D21B-8644-4D84-BE2B-69649D2D4705}" dt="2024-12-22T21:01:05.041" v="9979"/>
        <pc:sldMkLst>
          <pc:docMk/>
          <pc:sldMk cId="376351471" sldId="369"/>
        </pc:sldMkLst>
        <pc:spChg chg="del">
          <ac:chgData name="robert john nagi israel" userId="59d528ca-3ac8-4220-b2a0-39ced1d0e816" providerId="ADAL" clId="{F021D21B-8644-4D84-BE2B-69649D2D4705}" dt="2024-12-22T20:18:37.774" v="7472" actId="478"/>
          <ac:spMkLst>
            <pc:docMk/>
            <pc:sldMk cId="376351471" sldId="369"/>
            <ac:spMk id="2" creationId="{B4B3B04E-B9C3-4560-6847-D1D9FFBBA3F9}"/>
          </ac:spMkLst>
        </pc:spChg>
        <pc:spChg chg="del">
          <ac:chgData name="robert john nagi israel" userId="59d528ca-3ac8-4220-b2a0-39ced1d0e816" providerId="ADAL" clId="{F021D21B-8644-4D84-BE2B-69649D2D4705}" dt="2024-12-22T20:18:39.719" v="7473" actId="478"/>
          <ac:spMkLst>
            <pc:docMk/>
            <pc:sldMk cId="376351471" sldId="369"/>
            <ac:spMk id="5" creationId="{C7FA84F7-0327-B4A8-6546-DD77ADE491D0}"/>
          </ac:spMkLst>
        </pc:spChg>
        <pc:spChg chg="mod">
          <ac:chgData name="robert john nagi israel" userId="59d528ca-3ac8-4220-b2a0-39ced1d0e816" providerId="ADAL" clId="{F021D21B-8644-4D84-BE2B-69649D2D4705}" dt="2024-12-22T20:18:57.302" v="7485" actId="20577"/>
          <ac:spMkLst>
            <pc:docMk/>
            <pc:sldMk cId="376351471" sldId="369"/>
            <ac:spMk id="11" creationId="{01D2AD38-AAA0-B037-D3CA-FBEEE4B6525F}"/>
          </ac:spMkLst>
        </pc:spChg>
        <pc:spChg chg="mod">
          <ac:chgData name="robert john nagi israel" userId="59d528ca-3ac8-4220-b2a0-39ced1d0e816" providerId="ADAL" clId="{F021D21B-8644-4D84-BE2B-69649D2D4705}" dt="2024-12-22T20:26:33.870" v="7895" actId="1076"/>
          <ac:spMkLst>
            <pc:docMk/>
            <pc:sldMk cId="376351471" sldId="369"/>
            <ac:spMk id="17" creationId="{AF2EE9B7-EA31-D3BD-E317-8F090086069F}"/>
          </ac:spMkLst>
        </pc:spChg>
        <pc:picChg chg="mod">
          <ac:chgData name="robert john nagi israel" userId="59d528ca-3ac8-4220-b2a0-39ced1d0e816" providerId="ADAL" clId="{F021D21B-8644-4D84-BE2B-69649D2D4705}" dt="2024-12-22T20:19:50.830" v="7560" actId="1076"/>
          <ac:picMkLst>
            <pc:docMk/>
            <pc:sldMk cId="376351471" sldId="369"/>
            <ac:picMk id="3" creationId="{321CC0E7-2C12-6E7C-2AE4-0821EC1EC7C1}"/>
          </ac:picMkLst>
        </pc:picChg>
        <pc:cxnChg chg="del">
          <ac:chgData name="robert john nagi israel" userId="59d528ca-3ac8-4220-b2a0-39ced1d0e816" providerId="ADAL" clId="{F021D21B-8644-4D84-BE2B-69649D2D4705}" dt="2024-12-22T20:18:32.750" v="7470" actId="478"/>
          <ac:cxnSpMkLst>
            <pc:docMk/>
            <pc:sldMk cId="376351471" sldId="369"/>
            <ac:cxnSpMk id="8" creationId="{B2BF5CF3-562D-839C-0FAD-DF89DE2A2334}"/>
          </ac:cxnSpMkLst>
        </pc:cxnChg>
        <pc:cxnChg chg="del">
          <ac:chgData name="robert john nagi israel" userId="59d528ca-3ac8-4220-b2a0-39ced1d0e816" providerId="ADAL" clId="{F021D21B-8644-4D84-BE2B-69649D2D4705}" dt="2024-12-22T20:18:34.574" v="7471" actId="478"/>
          <ac:cxnSpMkLst>
            <pc:docMk/>
            <pc:sldMk cId="376351471" sldId="369"/>
            <ac:cxnSpMk id="9" creationId="{0A73C156-30D1-FAC7-86FB-A608E14F2BC2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1:08.040" v="9980"/>
        <pc:sldMkLst>
          <pc:docMk/>
          <pc:sldMk cId="308900311" sldId="370"/>
        </pc:sldMkLst>
        <pc:spChg chg="mod">
          <ac:chgData name="robert john nagi israel" userId="59d528ca-3ac8-4220-b2a0-39ced1d0e816" providerId="ADAL" clId="{F021D21B-8644-4D84-BE2B-69649D2D4705}" dt="2024-12-22T20:25:00.342" v="7630" actId="20577"/>
          <ac:spMkLst>
            <pc:docMk/>
            <pc:sldMk cId="308900311" sldId="370"/>
            <ac:spMk id="11" creationId="{DCBDE072-0EC2-1121-FE79-E948F06376E5}"/>
          </ac:spMkLst>
        </pc:spChg>
        <pc:spChg chg="mod">
          <ac:chgData name="robert john nagi israel" userId="59d528ca-3ac8-4220-b2a0-39ced1d0e816" providerId="ADAL" clId="{F021D21B-8644-4D84-BE2B-69649D2D4705}" dt="2024-12-22T20:26:41.462" v="7896" actId="1076"/>
          <ac:spMkLst>
            <pc:docMk/>
            <pc:sldMk cId="308900311" sldId="370"/>
            <ac:spMk id="17" creationId="{2A7F7BCB-B35C-7ADD-9D55-5D54352F40A8}"/>
          </ac:spMkLst>
        </pc:spChg>
        <pc:picChg chg="mod">
          <ac:chgData name="robert john nagi israel" userId="59d528ca-3ac8-4220-b2a0-39ced1d0e816" providerId="ADAL" clId="{F021D21B-8644-4D84-BE2B-69649D2D4705}" dt="2024-12-22T20:24:33.041" v="7614" actId="14826"/>
          <ac:picMkLst>
            <pc:docMk/>
            <pc:sldMk cId="308900311" sldId="370"/>
            <ac:picMk id="3" creationId="{C24E2A0A-DE2A-0A67-585E-5711B3FF28EF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1:13.793" v="9982"/>
        <pc:sldMkLst>
          <pc:docMk/>
          <pc:sldMk cId="2387684084" sldId="371"/>
        </pc:sldMkLst>
        <pc:spChg chg="mod">
          <ac:chgData name="robert john nagi israel" userId="59d528ca-3ac8-4220-b2a0-39ced1d0e816" providerId="ADAL" clId="{F021D21B-8644-4D84-BE2B-69649D2D4705}" dt="2024-12-22T20:27:17.859" v="7931" actId="20577"/>
          <ac:spMkLst>
            <pc:docMk/>
            <pc:sldMk cId="2387684084" sldId="371"/>
            <ac:spMk id="2" creationId="{636BFDD8-E15E-8D32-1299-AD65DF107D71}"/>
          </ac:spMkLst>
        </pc:spChg>
      </pc:sldChg>
      <pc:sldChg chg="delSp modSp add mod ord modTransition">
        <pc:chgData name="robert john nagi israel" userId="59d528ca-3ac8-4220-b2a0-39ced1d0e816" providerId="ADAL" clId="{F021D21B-8644-4D84-BE2B-69649D2D4705}" dt="2024-12-22T21:24:07.479" v="10504" actId="14826"/>
        <pc:sldMkLst>
          <pc:docMk/>
          <pc:sldMk cId="3554487792" sldId="372"/>
        </pc:sldMkLst>
        <pc:spChg chg="del">
          <ac:chgData name="robert john nagi israel" userId="59d528ca-3ac8-4220-b2a0-39ced1d0e816" providerId="ADAL" clId="{F021D21B-8644-4D84-BE2B-69649D2D4705}" dt="2024-12-22T20:27:53.155" v="7955" actId="478"/>
          <ac:spMkLst>
            <pc:docMk/>
            <pc:sldMk cId="3554487792" sldId="372"/>
            <ac:spMk id="2" creationId="{E74957DD-E5A6-8043-D60C-10E863D918E0}"/>
          </ac:spMkLst>
        </pc:spChg>
        <pc:spChg chg="mod">
          <ac:chgData name="robert john nagi israel" userId="59d528ca-3ac8-4220-b2a0-39ced1d0e816" providerId="ADAL" clId="{F021D21B-8644-4D84-BE2B-69649D2D4705}" dt="2024-12-22T20:28:02.646" v="7957" actId="14100"/>
          <ac:spMkLst>
            <pc:docMk/>
            <pc:sldMk cId="3554487792" sldId="372"/>
            <ac:spMk id="5" creationId="{D2806AAE-9FF3-972E-4BE0-A5C6F2C053FA}"/>
          </ac:spMkLst>
        </pc:spChg>
        <pc:spChg chg="mod">
          <ac:chgData name="robert john nagi israel" userId="59d528ca-3ac8-4220-b2a0-39ced1d0e816" providerId="ADAL" clId="{F021D21B-8644-4D84-BE2B-69649D2D4705}" dt="2024-12-22T20:27:46.339" v="7954" actId="20577"/>
          <ac:spMkLst>
            <pc:docMk/>
            <pc:sldMk cId="3554487792" sldId="372"/>
            <ac:spMk id="11" creationId="{D2BC5345-83F8-B806-D430-8DD3FF087886}"/>
          </ac:spMkLst>
        </pc:spChg>
        <pc:spChg chg="mod">
          <ac:chgData name="robert john nagi israel" userId="59d528ca-3ac8-4220-b2a0-39ced1d0e816" providerId="ADAL" clId="{F021D21B-8644-4D84-BE2B-69649D2D4705}" dt="2024-12-22T20:30:47.858" v="8448" actId="14100"/>
          <ac:spMkLst>
            <pc:docMk/>
            <pc:sldMk cId="3554487792" sldId="372"/>
            <ac:spMk id="17" creationId="{F613BCAB-60A2-1CBA-2C2F-DFC857034D8F}"/>
          </ac:spMkLst>
        </pc:spChg>
        <pc:picChg chg="mod">
          <ac:chgData name="robert john nagi israel" userId="59d528ca-3ac8-4220-b2a0-39ced1d0e816" providerId="ADAL" clId="{F021D21B-8644-4D84-BE2B-69649D2D4705}" dt="2024-12-22T21:24:07.479" v="10504" actId="14826"/>
          <ac:picMkLst>
            <pc:docMk/>
            <pc:sldMk cId="3554487792" sldId="372"/>
            <ac:picMk id="3" creationId="{D3311D1D-F6B4-EB0B-7DEB-9D4601E525C7}"/>
          </ac:picMkLst>
        </pc:picChg>
        <pc:cxnChg chg="del">
          <ac:chgData name="robert john nagi israel" userId="59d528ca-3ac8-4220-b2a0-39ced1d0e816" providerId="ADAL" clId="{F021D21B-8644-4D84-BE2B-69649D2D4705}" dt="2024-12-22T20:27:53.155" v="7955" actId="478"/>
          <ac:cxnSpMkLst>
            <pc:docMk/>
            <pc:sldMk cId="3554487792" sldId="372"/>
            <ac:cxnSpMk id="8" creationId="{C2B8D059-0543-D1FE-5C69-55EDF7496A8F}"/>
          </ac:cxnSpMkLst>
        </pc:cxnChg>
        <pc:cxnChg chg="mod">
          <ac:chgData name="robert john nagi israel" userId="59d528ca-3ac8-4220-b2a0-39ced1d0e816" providerId="ADAL" clId="{F021D21B-8644-4D84-BE2B-69649D2D4705}" dt="2024-12-22T20:28:05.663" v="7958" actId="1076"/>
          <ac:cxnSpMkLst>
            <pc:docMk/>
            <pc:sldMk cId="3554487792" sldId="372"/>
            <ac:cxnSpMk id="9" creationId="{94304391-79E5-7560-A168-44779708AAE6}"/>
          </ac:cxnSpMkLst>
        </pc:cxnChg>
      </pc:sldChg>
      <pc:sldChg chg="addSp delSp modSp add mod modTransition">
        <pc:chgData name="robert john nagi israel" userId="59d528ca-3ac8-4220-b2a0-39ced1d0e816" providerId="ADAL" clId="{F021D21B-8644-4D84-BE2B-69649D2D4705}" dt="2024-12-22T21:01:19.398" v="9984"/>
        <pc:sldMkLst>
          <pc:docMk/>
          <pc:sldMk cId="3017836408" sldId="373"/>
        </pc:sldMkLst>
        <pc:spChg chg="del">
          <ac:chgData name="robert john nagi israel" userId="59d528ca-3ac8-4220-b2a0-39ced1d0e816" providerId="ADAL" clId="{F021D21B-8644-4D84-BE2B-69649D2D4705}" dt="2024-12-22T20:32:09.160" v="8576" actId="478"/>
          <ac:spMkLst>
            <pc:docMk/>
            <pc:sldMk cId="3017836408" sldId="373"/>
            <ac:spMk id="5" creationId="{4276AB51-8503-918F-CD18-D26812B9DD33}"/>
          </ac:spMkLst>
        </pc:spChg>
        <pc:spChg chg="mod">
          <ac:chgData name="robert john nagi israel" userId="59d528ca-3ac8-4220-b2a0-39ced1d0e816" providerId="ADAL" clId="{F021D21B-8644-4D84-BE2B-69649D2D4705}" dt="2024-12-22T20:57:28.195" v="9915" actId="20577"/>
          <ac:spMkLst>
            <pc:docMk/>
            <pc:sldMk cId="3017836408" sldId="373"/>
            <ac:spMk id="11" creationId="{8DE4B48D-02A9-1120-F48C-B971D6A302CF}"/>
          </ac:spMkLst>
        </pc:spChg>
        <pc:spChg chg="mod">
          <ac:chgData name="robert john nagi israel" userId="59d528ca-3ac8-4220-b2a0-39ced1d0e816" providerId="ADAL" clId="{F021D21B-8644-4D84-BE2B-69649D2D4705}" dt="2024-12-22T20:58:32.736" v="9950" actId="20577"/>
          <ac:spMkLst>
            <pc:docMk/>
            <pc:sldMk cId="3017836408" sldId="373"/>
            <ac:spMk id="17" creationId="{193E3564-5670-0E11-745D-DF5491BE579F}"/>
          </ac:spMkLst>
        </pc:spChg>
        <pc:picChg chg="mod">
          <ac:chgData name="robert john nagi israel" userId="59d528ca-3ac8-4220-b2a0-39ced1d0e816" providerId="ADAL" clId="{F021D21B-8644-4D84-BE2B-69649D2D4705}" dt="2024-12-22T20:57:57.334" v="9916" actId="14826"/>
          <ac:picMkLst>
            <pc:docMk/>
            <pc:sldMk cId="3017836408" sldId="373"/>
            <ac:picMk id="3" creationId="{A804AA99-556E-513E-454B-254172BBC8D3}"/>
          </ac:picMkLst>
        </pc:picChg>
        <pc:picChg chg="add mod">
          <ac:chgData name="robert john nagi israel" userId="59d528ca-3ac8-4220-b2a0-39ced1d0e816" providerId="ADAL" clId="{F021D21B-8644-4D84-BE2B-69649D2D4705}" dt="2024-12-22T20:58:12.686" v="9917" actId="14826"/>
          <ac:picMkLst>
            <pc:docMk/>
            <pc:sldMk cId="3017836408" sldId="373"/>
            <ac:picMk id="4" creationId="{5F558530-A16A-1157-2E52-2D071CA5896F}"/>
          </ac:picMkLst>
        </pc:picChg>
        <pc:cxnChg chg="del">
          <ac:chgData name="robert john nagi israel" userId="59d528ca-3ac8-4220-b2a0-39ced1d0e816" providerId="ADAL" clId="{F021D21B-8644-4D84-BE2B-69649D2D4705}" dt="2024-12-22T20:32:11.463" v="8577" actId="478"/>
          <ac:cxnSpMkLst>
            <pc:docMk/>
            <pc:sldMk cId="3017836408" sldId="373"/>
            <ac:cxnSpMk id="9" creationId="{1B0144FF-7FB2-F8DC-375D-ABA8CD70D0EF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1:25.158" v="9986"/>
        <pc:sldMkLst>
          <pc:docMk/>
          <pc:sldMk cId="684762972" sldId="374"/>
        </pc:sldMkLst>
        <pc:spChg chg="mod">
          <ac:chgData name="robert john nagi israel" userId="59d528ca-3ac8-4220-b2a0-39ced1d0e816" providerId="ADAL" clId="{F021D21B-8644-4D84-BE2B-69649D2D4705}" dt="2024-12-22T20:37:00.872" v="8838" actId="5793"/>
          <ac:spMkLst>
            <pc:docMk/>
            <pc:sldMk cId="684762972" sldId="374"/>
            <ac:spMk id="11" creationId="{AFAA5CDF-9552-239C-AF9A-79244F85CFF0}"/>
          </ac:spMkLst>
        </pc:spChg>
        <pc:spChg chg="mod">
          <ac:chgData name="robert john nagi israel" userId="59d528ca-3ac8-4220-b2a0-39ced1d0e816" providerId="ADAL" clId="{F021D21B-8644-4D84-BE2B-69649D2D4705}" dt="2024-12-22T20:40:20.711" v="9093" actId="20577"/>
          <ac:spMkLst>
            <pc:docMk/>
            <pc:sldMk cId="684762972" sldId="374"/>
            <ac:spMk id="17" creationId="{CE67422B-11BB-B569-EB25-BB09437051F5}"/>
          </ac:spMkLst>
        </pc:spChg>
        <pc:picChg chg="mod">
          <ac:chgData name="robert john nagi israel" userId="59d528ca-3ac8-4220-b2a0-39ced1d0e816" providerId="ADAL" clId="{F021D21B-8644-4D84-BE2B-69649D2D4705}" dt="2024-12-22T20:40:55.246" v="9094" actId="14826"/>
          <ac:picMkLst>
            <pc:docMk/>
            <pc:sldMk cId="684762972" sldId="374"/>
            <ac:picMk id="3" creationId="{629DBE9C-47DF-A45F-E859-A84B94A5CC97}"/>
          </ac:picMkLst>
        </pc:picChg>
        <pc:picChg chg="mod">
          <ac:chgData name="robert john nagi israel" userId="59d528ca-3ac8-4220-b2a0-39ced1d0e816" providerId="ADAL" clId="{F021D21B-8644-4D84-BE2B-69649D2D4705}" dt="2024-12-22T20:40:04.285" v="9075" actId="1076"/>
          <ac:picMkLst>
            <pc:docMk/>
            <pc:sldMk cId="684762972" sldId="374"/>
            <ac:picMk id="4" creationId="{3BBC8C81-CE1D-F1FC-04E9-9438E82484A5}"/>
          </ac:picMkLst>
        </pc:picChg>
      </pc:sldChg>
      <pc:sldChg chg="modSp add mod modTransition">
        <pc:chgData name="robert john nagi israel" userId="59d528ca-3ac8-4220-b2a0-39ced1d0e816" providerId="ADAL" clId="{F021D21B-8644-4D84-BE2B-69649D2D4705}" dt="2024-12-22T21:01:27.967" v="9987"/>
        <pc:sldMkLst>
          <pc:docMk/>
          <pc:sldMk cId="3449763311" sldId="375"/>
        </pc:sldMkLst>
        <pc:spChg chg="mod">
          <ac:chgData name="robert john nagi israel" userId="59d528ca-3ac8-4220-b2a0-39ced1d0e816" providerId="ADAL" clId="{F021D21B-8644-4D84-BE2B-69649D2D4705}" dt="2024-12-22T20:41:51.472" v="9110" actId="20577"/>
          <ac:spMkLst>
            <pc:docMk/>
            <pc:sldMk cId="3449763311" sldId="375"/>
            <ac:spMk id="11" creationId="{DC2ED568-1676-6BE1-65CB-A3F59195C42B}"/>
          </ac:spMkLst>
        </pc:spChg>
        <pc:spChg chg="mod">
          <ac:chgData name="robert john nagi israel" userId="59d528ca-3ac8-4220-b2a0-39ced1d0e816" providerId="ADAL" clId="{F021D21B-8644-4D84-BE2B-69649D2D4705}" dt="2024-12-22T20:44:16.221" v="9164" actId="1076"/>
          <ac:spMkLst>
            <pc:docMk/>
            <pc:sldMk cId="3449763311" sldId="375"/>
            <ac:spMk id="17" creationId="{5F869D85-1851-29EE-1886-94BC5FAA408B}"/>
          </ac:spMkLst>
        </pc:spChg>
        <pc:picChg chg="mod">
          <ac:chgData name="robert john nagi israel" userId="59d528ca-3ac8-4220-b2a0-39ced1d0e816" providerId="ADAL" clId="{F021D21B-8644-4D84-BE2B-69649D2D4705}" dt="2024-12-22T20:42:45.995" v="9111" actId="14826"/>
          <ac:picMkLst>
            <pc:docMk/>
            <pc:sldMk cId="3449763311" sldId="375"/>
            <ac:picMk id="3" creationId="{8B7907C5-EC63-597A-9D68-924BE0F41FA6}"/>
          </ac:picMkLst>
        </pc:picChg>
        <pc:picChg chg="mod">
          <ac:chgData name="robert john nagi israel" userId="59d528ca-3ac8-4220-b2a0-39ced1d0e816" providerId="ADAL" clId="{F021D21B-8644-4D84-BE2B-69649D2D4705}" dt="2024-12-22T20:44:18.750" v="9165" actId="1076"/>
          <ac:picMkLst>
            <pc:docMk/>
            <pc:sldMk cId="3449763311" sldId="375"/>
            <ac:picMk id="4" creationId="{F4CE28F2-57FA-4872-0940-77B22C120A38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1:36.438" v="9989"/>
        <pc:sldMkLst>
          <pc:docMk/>
          <pc:sldMk cId="3566759481" sldId="376"/>
        </pc:sldMkLst>
        <pc:spChg chg="mod">
          <ac:chgData name="robert john nagi israel" userId="59d528ca-3ac8-4220-b2a0-39ced1d0e816" providerId="ADAL" clId="{F021D21B-8644-4D84-BE2B-69649D2D4705}" dt="2024-12-22T20:46:30.769" v="9208" actId="20577"/>
          <ac:spMkLst>
            <pc:docMk/>
            <pc:sldMk cId="3566759481" sldId="376"/>
            <ac:spMk id="2" creationId="{304D08AA-0AAD-7FA1-5F29-F28F25FE71B3}"/>
          </ac:spMkLst>
        </pc:spChg>
      </pc:sldChg>
      <pc:sldChg chg="modSp add mod ord modTransition">
        <pc:chgData name="robert john nagi israel" userId="59d528ca-3ac8-4220-b2a0-39ced1d0e816" providerId="ADAL" clId="{F021D21B-8644-4D84-BE2B-69649D2D4705}" dt="2024-12-22T21:01:39.111" v="9990"/>
        <pc:sldMkLst>
          <pc:docMk/>
          <pc:sldMk cId="3923309562" sldId="377"/>
        </pc:sldMkLst>
        <pc:spChg chg="mod">
          <ac:chgData name="robert john nagi israel" userId="59d528ca-3ac8-4220-b2a0-39ced1d0e816" providerId="ADAL" clId="{F021D21B-8644-4D84-BE2B-69649D2D4705}" dt="2024-12-22T20:47:44.127" v="9238" actId="20577"/>
          <ac:spMkLst>
            <pc:docMk/>
            <pc:sldMk cId="3923309562" sldId="377"/>
            <ac:spMk id="11" creationId="{61B00B4E-6014-84FC-D5FE-D35FD9023C8C}"/>
          </ac:spMkLst>
        </pc:spChg>
        <pc:spChg chg="mod">
          <ac:chgData name="robert john nagi israel" userId="59d528ca-3ac8-4220-b2a0-39ced1d0e816" providerId="ADAL" clId="{F021D21B-8644-4D84-BE2B-69649D2D4705}" dt="2024-12-22T20:47:30.310" v="9215" actId="14100"/>
          <ac:spMkLst>
            <pc:docMk/>
            <pc:sldMk cId="3923309562" sldId="377"/>
            <ac:spMk id="15" creationId="{031021CC-C8AD-2438-39E3-4C50C1C6C9A3}"/>
          </ac:spMkLst>
        </pc:spChg>
        <pc:spChg chg="mod">
          <ac:chgData name="robert john nagi israel" userId="59d528ca-3ac8-4220-b2a0-39ced1d0e816" providerId="ADAL" clId="{F021D21B-8644-4D84-BE2B-69649D2D4705}" dt="2024-12-22T20:52:55.217" v="9802" actId="20577"/>
          <ac:spMkLst>
            <pc:docMk/>
            <pc:sldMk cId="3923309562" sldId="377"/>
            <ac:spMk id="17" creationId="{F4CDF1C6-0A01-92AB-8FC7-182BDD7E4035}"/>
          </ac:spMkLst>
        </pc:spChg>
        <pc:picChg chg="mod">
          <ac:chgData name="robert john nagi israel" userId="59d528ca-3ac8-4220-b2a0-39ced1d0e816" providerId="ADAL" clId="{F021D21B-8644-4D84-BE2B-69649D2D4705}" dt="2024-12-22T20:47:17.707" v="9212" actId="14826"/>
          <ac:picMkLst>
            <pc:docMk/>
            <pc:sldMk cId="3923309562" sldId="377"/>
            <ac:picMk id="3" creationId="{D15FC723-E414-E16C-98A5-85D76FD5C579}"/>
          </ac:picMkLst>
        </pc:picChg>
        <pc:cxnChg chg="mod">
          <ac:chgData name="robert john nagi israel" userId="59d528ca-3ac8-4220-b2a0-39ced1d0e816" providerId="ADAL" clId="{F021D21B-8644-4D84-BE2B-69649D2D4705}" dt="2024-12-22T20:47:33.367" v="9216" actId="1076"/>
          <ac:cxnSpMkLst>
            <pc:docMk/>
            <pc:sldMk cId="3923309562" sldId="377"/>
            <ac:cxnSpMk id="5" creationId="{D5CB5AE5-36EC-F75D-2065-7FAD63873D21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11:36.871" v="10473" actId="20577"/>
        <pc:sldMkLst>
          <pc:docMk/>
          <pc:sldMk cId="4279619271" sldId="378"/>
        </pc:sldMkLst>
        <pc:spChg chg="mod">
          <ac:chgData name="robert john nagi israel" userId="59d528ca-3ac8-4220-b2a0-39ced1d0e816" providerId="ADAL" clId="{F021D21B-8644-4D84-BE2B-69649D2D4705}" dt="2024-12-22T20:54:14.959" v="9817" actId="20577"/>
          <ac:spMkLst>
            <pc:docMk/>
            <pc:sldMk cId="4279619271" sldId="378"/>
            <ac:spMk id="11" creationId="{8B836FB5-7429-26E0-640B-540A7117B192}"/>
          </ac:spMkLst>
        </pc:spChg>
        <pc:spChg chg="mod">
          <ac:chgData name="robert john nagi israel" userId="59d528ca-3ac8-4220-b2a0-39ced1d0e816" providerId="ADAL" clId="{F021D21B-8644-4D84-BE2B-69649D2D4705}" dt="2024-12-22T20:53:42.334" v="9805" actId="14100"/>
          <ac:spMkLst>
            <pc:docMk/>
            <pc:sldMk cId="4279619271" sldId="378"/>
            <ac:spMk id="15" creationId="{D254CF57-4147-E696-4409-A3C25E89769E}"/>
          </ac:spMkLst>
        </pc:spChg>
        <pc:spChg chg="mod">
          <ac:chgData name="robert john nagi israel" userId="59d528ca-3ac8-4220-b2a0-39ced1d0e816" providerId="ADAL" clId="{F021D21B-8644-4D84-BE2B-69649D2D4705}" dt="2024-12-22T21:11:36.871" v="10473" actId="20577"/>
          <ac:spMkLst>
            <pc:docMk/>
            <pc:sldMk cId="4279619271" sldId="378"/>
            <ac:spMk id="17" creationId="{5D5C8630-0CCD-3589-7A03-0C5C15CD05EC}"/>
          </ac:spMkLst>
        </pc:spChg>
        <pc:cxnChg chg="mod">
          <ac:chgData name="robert john nagi israel" userId="59d528ca-3ac8-4220-b2a0-39ced1d0e816" providerId="ADAL" clId="{F021D21B-8644-4D84-BE2B-69649D2D4705}" dt="2024-12-22T20:54:03.455" v="9808" actId="1076"/>
          <ac:cxnSpMkLst>
            <pc:docMk/>
            <pc:sldMk cId="4279619271" sldId="378"/>
            <ac:cxnSpMk id="5" creationId="{C34CE7E4-93B8-5F67-4AFF-B50222C83729}"/>
          </ac:cxnSpMkLst>
        </pc:cxnChg>
      </pc:sldChg>
      <pc:sldChg chg="new del">
        <pc:chgData name="robert john nagi israel" userId="59d528ca-3ac8-4220-b2a0-39ced1d0e816" providerId="ADAL" clId="{F021D21B-8644-4D84-BE2B-69649D2D4705}" dt="2024-12-22T20:54:55.345" v="9819" actId="680"/>
        <pc:sldMkLst>
          <pc:docMk/>
          <pc:sldMk cId="53483534" sldId="379"/>
        </pc:sldMkLst>
      </pc:sldChg>
      <pc:sldChg chg="modSp add mod ord modTransition">
        <pc:chgData name="robert john nagi israel" userId="59d528ca-3ac8-4220-b2a0-39ced1d0e816" providerId="ADAL" clId="{F021D21B-8644-4D84-BE2B-69649D2D4705}" dt="2024-12-22T20:59:21.201" v="9953"/>
        <pc:sldMkLst>
          <pc:docMk/>
          <pc:sldMk cId="1438569280" sldId="379"/>
        </pc:sldMkLst>
        <pc:spChg chg="mod">
          <ac:chgData name="robert john nagi israel" userId="59d528ca-3ac8-4220-b2a0-39ced1d0e816" providerId="ADAL" clId="{F021D21B-8644-4D84-BE2B-69649D2D4705}" dt="2024-12-22T20:55:08.568" v="9844" actId="20577"/>
          <ac:spMkLst>
            <pc:docMk/>
            <pc:sldMk cId="1438569280" sldId="379"/>
            <ac:spMk id="2" creationId="{B9E8EF60-5449-B843-7FD2-9FC5D2FCD798}"/>
          </ac:spMkLst>
        </pc:spChg>
      </pc:sldChg>
      <pc:sldChg chg="modSp add mod ord modTransition">
        <pc:chgData name="robert john nagi israel" userId="59d528ca-3ac8-4220-b2a0-39ced1d0e816" providerId="ADAL" clId="{F021D21B-8644-4D84-BE2B-69649D2D4705}" dt="2024-12-22T20:59:33.386" v="9956"/>
        <pc:sldMkLst>
          <pc:docMk/>
          <pc:sldMk cId="1052796198" sldId="380"/>
        </pc:sldMkLst>
        <pc:spChg chg="mod">
          <ac:chgData name="robert john nagi israel" userId="59d528ca-3ac8-4220-b2a0-39ced1d0e816" providerId="ADAL" clId="{F021D21B-8644-4D84-BE2B-69649D2D4705}" dt="2024-12-22T20:55:57.630" v="9896" actId="14100"/>
          <ac:spMkLst>
            <pc:docMk/>
            <pc:sldMk cId="1052796198" sldId="380"/>
            <ac:spMk id="2" creationId="{80C87077-5BBD-9490-1DA9-7754780BF175}"/>
          </ac:spMkLst>
        </pc:spChg>
      </pc:sldChg>
      <pc:sldChg chg="add modTransition">
        <pc:chgData name="robert john nagi israel" userId="59d528ca-3ac8-4220-b2a0-39ced1d0e816" providerId="ADAL" clId="{F021D21B-8644-4D84-BE2B-69649D2D4705}" dt="2024-12-22T21:01:22.125" v="9985"/>
        <pc:sldMkLst>
          <pc:docMk/>
          <pc:sldMk cId="3014527509" sldId="3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2024-12-22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2024-12-22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F4BD-5247-EA49-A5A8-D7A6CC22C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09112-5F01-D1C6-3532-45305B1C7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90EDE-80D9-9DC7-3359-60E7F5B18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745F0-BF19-FAF8-D4DD-2D0005F06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70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79D19-3D36-D508-ECAD-E5337918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16084-B312-474D-49E8-4AE5E565E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BB30F-5426-2C52-F691-D552A70D6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A537-EBF5-C460-5CD1-B01C2D5F4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64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7A367-B111-88EE-E58F-4DF3C12A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4BC5F3-E217-36D1-9E8C-93BA47165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173D0E-C92F-EAF8-C320-3759E413B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193E6-CC4F-793B-F728-7BA83A471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95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D9BD-74B8-79E4-4FDE-C9F466C2A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70C70-ED96-E78D-7D86-A8A433BE6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482326-65E8-9F4E-1A25-E9C524BB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8EDE-B556-32EB-54F6-5854689C0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2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81C8-0146-1335-C18B-9B233A2E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B3C60-4332-D07D-0711-64D497914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2006D-312A-4A59-6947-FE574691C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D3968-49EC-780B-766A-1EFFA25AC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68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1254-1B71-6BB7-835A-EB1493AE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5DAAF-E27A-F807-C8BA-51C4BD8A3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001FE-3B33-3AB8-93D0-F850787E2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A3997-676F-4F68-9D34-BBD4E014E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04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3E7AA-99EA-F8C7-E615-4E1B74B5E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C1E81-84D8-3FA4-DD07-33471D6269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C0AF76-6F47-CA23-26B6-2DDBA25D5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B648A-1B5F-3C1E-6EDE-F9C017CB9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83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7644-6497-EDB7-AA6C-5EC8586E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E09F3-87DF-08E9-2D93-83D3008CB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6B57E-319D-8EDC-75E8-82235916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C39EE-F1B0-335E-9587-8D09928BD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74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F31E-51C1-0153-7DB9-4477143A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DC8ED-3C5F-5EBE-FE6C-3A107CD3A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57A71-D005-2393-1A44-8A482CD31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CCCCD-D3E2-9129-A9F3-05B5614D5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003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C4425-6AA0-B2BB-737C-A08CC3189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6F4C4-3874-5493-FC65-069222BE0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07310-EB8F-A03C-4FD5-D800E5C44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9DF8A-3AA7-DF91-F603-71A97B51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2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D19ED-95F2-8D48-F6E0-A778C857D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A6185-E571-924D-B2BD-AE16085A2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3788A-1AC4-938C-7D16-9454A72D2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A28CF-FACC-01C1-238E-7918469B3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85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FF957-70D7-6FD3-3EE6-F48D809E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F151-9BB9-1636-FAB8-B18593BAB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5FFC6-CEB9-17D5-D4DC-C2154BD40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B659C-433E-0BFA-CE9A-471312613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19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4938-7713-ACFE-508F-4677B0AF4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E7ECF-FEBF-9055-11B3-96BE90AE7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0CD5C0-3410-6BBA-3299-D6276FC0A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9BAAE-FDB8-F363-8C17-EA35C7F24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8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7AAE6-2F3A-4806-AF3A-868DF9FB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63748-B7C8-A520-9327-685B77AEB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BD5FF-262C-8CCE-3BE2-A7BB0FE19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4A17-129B-5755-6EFF-C28D608BE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9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34451-E07B-DCE7-D3E3-D68A5783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00D49-E94D-5C64-AB5C-A24F8F30B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38D3F-5663-2326-345E-2EDB385C0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A31F0-1FED-2E27-9B0E-206806AEF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57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3E83-C8DB-52D5-409D-B047547A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E80D19-8467-7EF2-1481-4AE2E0FC1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A1F64-AFA2-EA20-D465-2AA2F2A24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675FB-0718-7E85-F2E6-B28853670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8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E4A0-33E3-4154-1B38-58E48F43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2CDCE-EDF7-1A88-726B-36CDFC93F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50438-1AFD-6133-CDF4-C3F45F7F4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4150E-D944-5E8C-6D80-0BB2BBA28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16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637F-3EAA-CE8A-E1A5-B823F4AA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616B0-51D7-C945-17E0-4CF6456FF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8DBBC-B45E-BFD5-248D-978B28283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DC786-8A80-7728-87D0-FC6CDE9D8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87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74B04-E5AA-C0C0-4E1A-DFB692064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1E2C7-C327-DA55-8543-643FDAD6B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4A6BF-5D48-3191-A118-0AFDA1F25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601B9-F6EA-6EB6-B352-D026FF139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01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7C99-6A87-F811-8CCB-280C9C29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F0B67-D0BF-9E5E-EEB3-F0B031D87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858B0-7701-C949-070E-739135498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DF40-CDAA-5713-72DC-E0898907C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76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B3DD2-0936-28E2-3127-C8F65D12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F1428-9814-0331-3BC5-AE8626BAF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A3D4B-9B94-2F38-CAB0-DFBE54078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6A30A-005D-3995-1C45-B6921A02D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47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C9318-7BA1-3DB8-EB92-8EBA582B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192AC-1D5D-A7C5-5CD7-73294F2C1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082AE-9338-691E-54B5-4336FC34D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4047-0476-4107-0767-DB009F5A3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34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B157-70A4-64EE-3114-B2219739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34D2C-F445-08B2-65F4-99E8002AB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66316-E58A-2A3A-274C-7FC0618D0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B98A4-7061-055E-DF69-BE0D3C4A0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21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55469-6B51-C34C-9544-A5139B0F9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AE120-DF45-85BC-AD5E-3A8F30455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8A24E-1739-9DEA-F438-57640A4A3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CFBF5-BE74-C11C-2AAA-CDF8C691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61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C3E9A-E04B-E1A3-CF03-810393B6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F5928-25C3-89F4-3CB4-816C5E66A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207E7-D4C6-DEC6-E92F-4FD3607A0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F202F-90B5-FADC-1247-4AB72C0D3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86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8AD1-539A-0E9D-796F-761991F9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E0E17-2E74-2B53-8A30-D40FA72BE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1512-2667-73E4-71D4-D8E20F56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7771D-D7B7-D221-C4F5-25DFB0263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6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D5BD7-58DB-018E-BC8D-FCB3763A8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DBE27-4AC3-BF16-81AC-C56879AA0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CDCC5-279E-9410-3CF2-F3579528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8947C-3553-6789-9EFD-4751EF055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B71A8-DB8D-B39F-2ACA-329D2E7ED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0BC1D-8022-B25E-FAE3-99D4880D3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32143-02C5-C863-A352-D1AE6C447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24DC7-8EA8-6758-E446-7CB35FD2A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3DB01-0F59-37C9-70FF-B63001D4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B8E86-F07F-736F-D06F-64C4BC98A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0EA84-D7BF-613B-7613-70ADCB108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F1A2A-0277-850B-45E8-A1AD6C8A0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7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7C1C-EB6C-5643-BB00-14B5B05F9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FCD8A-6BF5-350A-AE06-7A85D9FF3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BEA40-85EC-2C1A-49DA-55972FD9A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5CFC2-8475-511C-5F08-B6F029FBE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27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D7D6-9724-AF2E-E738-7351F9C1C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06703-D4AE-F032-BBEB-C7A826088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29A44-D31E-488A-3AAF-61936601B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67903-7E44-4A7E-75EC-0564622BB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66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DB905-1618-7F0B-4C25-9B7CFCC2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5D363-95FD-1A25-092C-0820EDA18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DE552-329D-7D03-3BAC-2E3BF1770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A35B4-960C-A60E-E3F0-BB5AE91A2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0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ibrewiki.net/wiki/Python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3073393"/>
            <a:ext cx="9350896" cy="36460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Multimedia Image Processing App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Robert John Nagi</a:t>
            </a:r>
            <a:br>
              <a:rPr lang="en-US" sz="3200" dirty="0"/>
            </a:br>
            <a:r>
              <a:rPr lang="en-US" sz="2800" dirty="0"/>
              <a:t>220900021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2DE20555-FE7A-9AD8-C424-F751E897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53" y="138545"/>
            <a:ext cx="2049720" cy="2077544"/>
          </a:xfrm>
          <a:prstGeom prst="rect">
            <a:avLst/>
          </a:prstGeom>
        </p:spPr>
      </p:pic>
      <p:pic>
        <p:nvPicPr>
          <p:cNvPr id="6" name="Picture 5" descr="A blue and yellow snake logo&#10;&#10;Description automatically generated">
            <a:extLst>
              <a:ext uri="{FF2B5EF4-FFF2-40B4-BE49-F238E27FC236}">
                <a16:creationId xmlns:a16="http://schemas.microsoft.com/office/drawing/2014/main" id="{5ECA717D-7EED-9E6F-669E-6DE92CC5E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10815" y="193644"/>
            <a:ext cx="1977232" cy="19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83A-155B-7DA6-6D01-9B61E955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13C3D-BDEE-172D-C3A4-85E0084DFC17}"/>
              </a:ext>
            </a:extLst>
          </p:cNvPr>
          <p:cNvSpPr txBox="1"/>
          <p:nvPr/>
        </p:nvSpPr>
        <p:spPr>
          <a:xfrm>
            <a:off x="750455" y="246146"/>
            <a:ext cx="5930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- </a:t>
            </a:r>
            <a:r>
              <a:rPr lang="en-US" sz="4000" b="1" dirty="0">
                <a:solidFill>
                  <a:srgbClr val="FF0000"/>
                </a:solidFill>
              </a:rPr>
              <a:t>R</a:t>
            </a:r>
            <a:r>
              <a:rPr lang="en-US" sz="4000" b="1" dirty="0">
                <a:solidFill>
                  <a:srgbClr val="00B050"/>
                </a:solidFill>
              </a:rPr>
              <a:t>G</a:t>
            </a:r>
            <a:r>
              <a:rPr lang="en-US" sz="4000" b="1" dirty="0">
                <a:solidFill>
                  <a:srgbClr val="0070C0"/>
                </a:solidFill>
              </a:rPr>
              <a:t>B</a:t>
            </a:r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75AA0-AEA1-B800-8D9C-B9F27926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ECDAB0-EB80-28A4-1A6D-DF738E4522F9}"/>
              </a:ext>
            </a:extLst>
          </p:cNvPr>
          <p:cNvCxnSpPr>
            <a:cxnSpLocks/>
          </p:cNvCxnSpPr>
          <p:nvPr/>
        </p:nvCxnSpPr>
        <p:spPr>
          <a:xfrm>
            <a:off x="6681216" y="5903968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13A56B-827E-3533-F96C-4AA11CA3D9F3}"/>
              </a:ext>
            </a:extLst>
          </p:cNvPr>
          <p:cNvSpPr txBox="1"/>
          <p:nvPr/>
        </p:nvSpPr>
        <p:spPr>
          <a:xfrm>
            <a:off x="750455" y="1228352"/>
            <a:ext cx="46089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image can be viewed in different color models: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Original Colors (RGB)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Negative Colors (CMY)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Grayscale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Inverse Grayscale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Binary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Inverse Binary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HSV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LAB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The default color model is Red, Green, Blue (RGB).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26E41-D933-268B-A0A5-562F8ECFD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35" y="5831286"/>
            <a:ext cx="1089017" cy="998265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76225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9452-679C-76CB-114D-0136BD501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54FB8A-ECB7-D7B3-9D41-4BEC2CE0D115}"/>
              </a:ext>
            </a:extLst>
          </p:cNvPr>
          <p:cNvSpPr txBox="1"/>
          <p:nvPr/>
        </p:nvSpPr>
        <p:spPr>
          <a:xfrm>
            <a:off x="750455" y="246146"/>
            <a:ext cx="9058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NEGATIVE (</a:t>
            </a:r>
            <a:r>
              <a:rPr lang="en-US" sz="4000" b="1" dirty="0">
                <a:solidFill>
                  <a:srgbClr val="2DDFF7"/>
                </a:solidFill>
              </a:rPr>
              <a:t>C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M</a:t>
            </a:r>
            <a:r>
              <a:rPr lang="en-US" sz="4000" b="1" dirty="0">
                <a:solidFill>
                  <a:srgbClr val="F0EA00"/>
                </a:solidFill>
              </a:rPr>
              <a:t>Y</a:t>
            </a:r>
            <a:r>
              <a:rPr lang="en-US" sz="4000" b="1" dirty="0"/>
              <a:t>)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BDE2B-DE4B-D037-9D1F-99FCA93E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9B4AB2-8917-B1BA-FB5F-1C6877DA86F3}"/>
              </a:ext>
            </a:extLst>
          </p:cNvPr>
          <p:cNvCxnSpPr>
            <a:cxnSpLocks/>
          </p:cNvCxnSpPr>
          <p:nvPr/>
        </p:nvCxnSpPr>
        <p:spPr>
          <a:xfrm>
            <a:off x="6681216" y="6044176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BBA79-5CAD-6276-52D5-57EE8E66CBD1}"/>
                  </a:ext>
                </a:extLst>
              </p:cNvPr>
              <p:cNvSpPr txBox="1"/>
              <p:nvPr/>
            </p:nvSpPr>
            <p:spPr>
              <a:xfrm>
                <a:off x="750455" y="1228352"/>
                <a:ext cx="4608946" cy="405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S Shell Dlg 2" panose="020B0604030504040204" pitchFamily="34" charset="0"/>
                  </a:rPr>
                  <a:t>The negative color model is also called CMY.</a:t>
                </a:r>
              </a:p>
              <a:p>
                <a:endParaRPr lang="en-US" sz="2400" dirty="0">
                  <a:latin typeface="MS Shell Dlg 2" panose="020B0604030504040204" pitchFamily="34" charset="0"/>
                </a:endParaRPr>
              </a:p>
              <a:p>
                <a:r>
                  <a:rPr lang="en-US" sz="2400" dirty="0">
                    <a:latin typeface="MS Shell Dlg 2" panose="020B0604030504040204" pitchFamily="34" charset="0"/>
                  </a:rPr>
                  <a:t>The CMY color model is a result of subtracting each of the normalized R, G, and B values from one.</a:t>
                </a:r>
              </a:p>
              <a:p>
                <a:endParaRPr lang="en-US" sz="2400" dirty="0">
                  <a:latin typeface="MS Shell Dlg 2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MS Shell Dlg 2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BBA79-5CAD-6276-52D5-57EE8E66C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55" y="1228352"/>
                <a:ext cx="4608946" cy="4053097"/>
              </a:xfrm>
              <a:prstGeom prst="rect">
                <a:avLst/>
              </a:prstGeom>
              <a:blipFill>
                <a:blip r:embed="rId4"/>
                <a:stretch>
                  <a:fillRect l="-1984" t="-1205" r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50F9CA-EB0E-A5AB-9382-289E2272E9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76986" y="5831286"/>
            <a:ext cx="1076915" cy="998265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41088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6DB70-CF3F-D537-2BC0-D02D799F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FEFA8E7-8314-6DD4-7054-7C35B48D0CB5}"/>
              </a:ext>
            </a:extLst>
          </p:cNvPr>
          <p:cNvSpPr txBox="1"/>
          <p:nvPr/>
        </p:nvSpPr>
        <p:spPr>
          <a:xfrm>
            <a:off x="750455" y="246146"/>
            <a:ext cx="8846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GRAYSCALE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354E0-ADFE-B792-77B2-E5E562D7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7" cy="56335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BB2580-B7CF-CBB2-ABBB-9E0305554F1A}"/>
              </a:ext>
            </a:extLst>
          </p:cNvPr>
          <p:cNvCxnSpPr>
            <a:cxnSpLocks/>
          </p:cNvCxnSpPr>
          <p:nvPr/>
        </p:nvCxnSpPr>
        <p:spPr>
          <a:xfrm>
            <a:off x="6681216" y="6153904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5BA125-7D0D-4507-C3A6-05BCC74B12B5}"/>
              </a:ext>
            </a:extLst>
          </p:cNvPr>
          <p:cNvSpPr txBox="1"/>
          <p:nvPr/>
        </p:nvSpPr>
        <p:spPr>
          <a:xfrm>
            <a:off x="750455" y="1228352"/>
            <a:ext cx="4608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grayscale image is an image that has only has gray level colors.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It has 256 gray levels, starting from 0 (black) to 255 (white).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8258E-3886-8042-931F-27F862B7CA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76986" y="5831286"/>
            <a:ext cx="1076915" cy="99826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22764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54BA-7A27-5250-2A00-89F468C0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ACE148-0988-8183-6777-66F9493188C4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INVERSE GRAYSCALE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626E4-CE3B-69DC-5391-C93E2C6C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7" cy="56335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6D5C37-58F0-15B5-36C4-BF4A7EAE5C50}"/>
              </a:ext>
            </a:extLst>
          </p:cNvPr>
          <p:cNvCxnSpPr>
            <a:cxnSpLocks/>
          </p:cNvCxnSpPr>
          <p:nvPr/>
        </p:nvCxnSpPr>
        <p:spPr>
          <a:xfrm>
            <a:off x="6673596" y="6283213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AD28A1-98CD-5FE3-2256-40D0B042DA59}"/>
              </a:ext>
            </a:extLst>
          </p:cNvPr>
          <p:cNvSpPr txBox="1"/>
          <p:nvPr/>
        </p:nvSpPr>
        <p:spPr>
          <a:xfrm>
            <a:off x="750455" y="1228352"/>
            <a:ext cx="46089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inverse grayscale is simply swapping the subtracting the pixel intensity value from 255.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Black becomes white, and white becomes black.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It’s like applying negative filter to a grayscale image.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B0669-11EE-0DBC-1B7B-294AEB76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80011" y="5831286"/>
            <a:ext cx="1070864" cy="99826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1879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A13D7-832A-75DD-4067-AA044061F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6D69B4-3564-03EA-104B-AE2EA87D2771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BINARY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7D4FC-33D3-6C6B-EF2F-284520B9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54032"/>
            <a:ext cx="6372011" cy="56335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6BC272-16AB-E19A-EF3E-79174A1FAF10}"/>
              </a:ext>
            </a:extLst>
          </p:cNvPr>
          <p:cNvCxnSpPr>
            <a:cxnSpLocks/>
          </p:cNvCxnSpPr>
          <p:nvPr/>
        </p:nvCxnSpPr>
        <p:spPr>
          <a:xfrm>
            <a:off x="7167418" y="5809672"/>
            <a:ext cx="1113857" cy="362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3B6317-1193-ADE9-B33E-1B3988EB04A0}"/>
              </a:ext>
            </a:extLst>
          </p:cNvPr>
          <p:cNvSpPr txBox="1"/>
          <p:nvPr/>
        </p:nvSpPr>
        <p:spPr>
          <a:xfrm>
            <a:off x="750455" y="1379653"/>
            <a:ext cx="4966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binary image is an image that only contains two values for each pixel: 0 (black) and 1 (white).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Image is automatically converted to grayscale before thresholding.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The indicated slider controls the threshold value.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Pixel Value &lt; Threshold ? </a:t>
            </a:r>
            <a:r>
              <a:rPr lang="en-US" sz="2400" dirty="0">
                <a:latin typeface="MS Shell Dlg 2" panose="020B0604030504040204" pitchFamily="34" charset="0"/>
                <a:sym typeface="Wingdings" panose="05000000000000000000" pitchFamily="2" charset="2"/>
              </a:rPr>
              <a:t> Black</a:t>
            </a:r>
          </a:p>
          <a:p>
            <a:r>
              <a:rPr lang="en-US" sz="2400" dirty="0">
                <a:latin typeface="MS Shell Dlg 2" panose="020B0604030504040204" pitchFamily="34" charset="0"/>
                <a:sym typeface="Wingdings" panose="05000000000000000000" pitchFamily="2" charset="2"/>
              </a:rPr>
              <a:t>Pixel Value ≥ Threshold ?  White</a:t>
            </a:r>
            <a:endParaRPr lang="en-US" sz="24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99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2F95-AB60-FE5B-B06E-29A8891AE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CF5AEC-140D-0595-DAC8-3103FF07944B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INVERSE BINARY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31041-5404-BA7F-AB24-B4868AD1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54032"/>
            <a:ext cx="6372011" cy="56335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3C663C-1632-93FE-59E5-358812D67DB4}"/>
              </a:ext>
            </a:extLst>
          </p:cNvPr>
          <p:cNvCxnSpPr>
            <a:cxnSpLocks/>
          </p:cNvCxnSpPr>
          <p:nvPr/>
        </p:nvCxnSpPr>
        <p:spPr>
          <a:xfrm>
            <a:off x="7167418" y="5809672"/>
            <a:ext cx="1113857" cy="362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D30368-9E8F-4710-2E58-52F7C25D2314}"/>
              </a:ext>
            </a:extLst>
          </p:cNvPr>
          <p:cNvSpPr txBox="1"/>
          <p:nvPr/>
        </p:nvSpPr>
        <p:spPr>
          <a:xfrm>
            <a:off x="750455" y="1379653"/>
            <a:ext cx="4966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Similar to inverse grayscale.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Pixel Value &lt; Threshold ? </a:t>
            </a:r>
            <a:r>
              <a:rPr lang="en-US" sz="2400" dirty="0">
                <a:latin typeface="MS Shell Dlg 2" panose="020B0604030504040204" pitchFamily="34" charset="0"/>
                <a:sym typeface="Wingdings" panose="05000000000000000000" pitchFamily="2" charset="2"/>
              </a:rPr>
              <a:t> White</a:t>
            </a:r>
          </a:p>
          <a:p>
            <a:r>
              <a:rPr lang="en-US" sz="2400" dirty="0">
                <a:latin typeface="MS Shell Dlg 2" panose="020B0604030504040204" pitchFamily="34" charset="0"/>
                <a:sym typeface="Wingdings" panose="05000000000000000000" pitchFamily="2" charset="2"/>
              </a:rPr>
              <a:t>Pixel Value ≥ Threshold ?  Black</a:t>
            </a:r>
            <a:endParaRPr lang="en-US" sz="24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593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3534-128A-52B2-2FDD-0B25A082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5168AF-0563-3AD1-49CD-B8E5E9C5FA7A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HSV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5EE7B-63B1-BB09-FC61-F71A4711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54032"/>
            <a:ext cx="6372011" cy="56335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E9B4FB-91C0-6978-5BC4-2E848359117E}"/>
              </a:ext>
            </a:extLst>
          </p:cNvPr>
          <p:cNvCxnSpPr>
            <a:cxnSpLocks/>
          </p:cNvCxnSpPr>
          <p:nvPr/>
        </p:nvCxnSpPr>
        <p:spPr>
          <a:xfrm>
            <a:off x="6673596" y="6620624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5E1CF-5750-4C24-C655-DC0E2F734921}"/>
              </a:ext>
            </a:extLst>
          </p:cNvPr>
          <p:cNvSpPr txBox="1"/>
          <p:nvPr/>
        </p:nvSpPr>
        <p:spPr>
          <a:xfrm>
            <a:off x="750455" y="1228352"/>
            <a:ext cx="4608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HSV color model represents hue, saturation, and value/intensity.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/>
              <a:t>Useful for tasks like color filtering, segmentation, and object detection. </a:t>
            </a:r>
            <a:endParaRPr lang="en-US" sz="2400" dirty="0">
              <a:latin typeface="MS Shell Dlg 2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CFB82-2FE0-42F9-25D5-1C530C9D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80011" y="5834090"/>
            <a:ext cx="1070863" cy="992655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166635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9216F-C55A-DD9E-E7E8-47819E6B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AC0A36-8909-7426-CE12-314A96001763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LAB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AED5C-A534-A4FD-2CAD-EB3BBA3C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54032"/>
            <a:ext cx="6372011" cy="56335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7CD328-D25F-CE68-BD0E-7D4AACFE2345}"/>
              </a:ext>
            </a:extLst>
          </p:cNvPr>
          <p:cNvCxnSpPr>
            <a:cxnSpLocks/>
          </p:cNvCxnSpPr>
          <p:nvPr/>
        </p:nvCxnSpPr>
        <p:spPr>
          <a:xfrm>
            <a:off x="6673596" y="6758308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FEEC76-4050-7053-484B-4FE4D03CB3FF}"/>
              </a:ext>
            </a:extLst>
          </p:cNvPr>
          <p:cNvSpPr txBox="1"/>
          <p:nvPr/>
        </p:nvSpPr>
        <p:spPr>
          <a:xfrm>
            <a:off x="750455" y="1228352"/>
            <a:ext cx="46089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LAB color model represents lightness/luminance, </a:t>
            </a:r>
            <a:r>
              <a:rPr lang="en-US" sz="2400" dirty="0"/>
              <a:t>green-red opponent color axis, and blue-yellow opponent color axis.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/>
              <a:t>Used in advanced image editing software for precise color adjustments and corrections.</a:t>
            </a:r>
            <a:endParaRPr lang="en-US" sz="2400" dirty="0">
              <a:latin typeface="MS Shell Dlg 2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8E6CE-561F-2AE4-986C-A69767F362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80011" y="5834090"/>
            <a:ext cx="1070864" cy="992655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640103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5F47F-EA9E-6BA4-5CB4-A32A0C271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5E42-1F7D-3867-C715-77B494D9B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7712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Effects</a:t>
            </a:r>
          </a:p>
        </p:txBody>
      </p:sp>
    </p:spTree>
    <p:extLst>
      <p:ext uri="{BB962C8B-B14F-4D97-AF65-F5344CB8AC3E}">
        <p14:creationId xmlns:p14="http://schemas.microsoft.com/office/powerpoint/2010/main" val="1728667398"/>
      </p:ext>
    </p:extLst>
  </p:cSld>
  <p:clrMapOvr>
    <a:masterClrMapping/>
  </p:clrMapOvr>
  <p:transition spd="slow">
    <p:cover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C4D5-73C5-A876-2737-6F1935A22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B439BBA-CE23-A818-4B69-43F83EC68A4F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QUANTIZATION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70D11-D1FE-88CB-88AE-7F2A9ED7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1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773F97-29BC-FB6A-F6E9-8FD0FF02B557}"/>
              </a:ext>
            </a:extLst>
          </p:cNvPr>
          <p:cNvSpPr txBox="1"/>
          <p:nvPr/>
        </p:nvSpPr>
        <p:spPr>
          <a:xfrm>
            <a:off x="750455" y="1228352"/>
            <a:ext cx="46089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quantization is a technique used to reduce the number of colors or gray levels in an image.</a:t>
            </a:r>
          </a:p>
          <a:p>
            <a:endParaRPr lang="en-US" sz="2400" dirty="0"/>
          </a:p>
          <a:p>
            <a:r>
              <a:rPr lang="en-US" sz="2400" dirty="0"/>
              <a:t>In this program, there you reduce the number of bits per pixel to 4, 8, 16, or 32 bits.</a:t>
            </a:r>
            <a:endParaRPr lang="ar-EG" sz="2400" dirty="0"/>
          </a:p>
          <a:p>
            <a:endParaRPr lang="ar-EG" sz="2400" dirty="0"/>
          </a:p>
          <a:p>
            <a:r>
              <a:rPr lang="en-US" sz="2400" dirty="0"/>
              <a:t>Can be applied on both color and grayscale images.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2D1B6-06F7-6D2A-FC2F-986AEA898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599" y="5805237"/>
            <a:ext cx="1070611" cy="6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236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76F425C-2534-4955-C6C5-5A62137104D2}"/>
              </a:ext>
            </a:extLst>
          </p:cNvPr>
          <p:cNvSpPr txBox="1"/>
          <p:nvPr/>
        </p:nvSpPr>
        <p:spPr>
          <a:xfrm>
            <a:off x="692727" y="4064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THE PROGRAM DOES</a:t>
            </a:r>
            <a:endParaRPr lang="en-US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7DAA79-A6D6-EDE6-92F1-ACB3EF90F248}"/>
              </a:ext>
            </a:extLst>
          </p:cNvPr>
          <p:cNvSpPr txBox="1"/>
          <p:nvPr/>
        </p:nvSpPr>
        <p:spPr>
          <a:xfrm>
            <a:off x="886691" y="1677904"/>
            <a:ext cx="10778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Converting images from RGB to many color modes, including negative (CMY), grayscale, binary, HSV, and LAB.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Applying rotation, translation, and resizing.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Applying different effects, including quantization, dithering, and median cut.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Displaying RGB and grayscale histogram.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Compression of images, with different techniques, including DCT, DWT, </a:t>
            </a:r>
            <a:r>
              <a:rPr lang="en-US" sz="2400" dirty="0" err="1"/>
              <a:t>Haar</a:t>
            </a:r>
            <a:r>
              <a:rPr lang="en-US" sz="2400" dirty="0"/>
              <a:t> DWT, and </a:t>
            </a:r>
            <a:r>
              <a:rPr lang="en-US" sz="2400" dirty="0" err="1"/>
              <a:t>Wavedec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0EE1E-952D-F5E0-FA6C-9C9F51B4D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924E1E-C0A8-8394-1D6D-0D57784EBEAC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DITHERING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9A261-13C5-AE9B-42C3-1A553358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12818C-8C33-A579-816A-AC4CBCEF4C2C}"/>
              </a:ext>
            </a:extLst>
          </p:cNvPr>
          <p:cNvSpPr txBox="1"/>
          <p:nvPr/>
        </p:nvSpPr>
        <p:spPr>
          <a:xfrm>
            <a:off x="750455" y="1228352"/>
            <a:ext cx="46089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used to create an illusion of more color when displaying an image that has low color</a:t>
            </a:r>
          </a:p>
          <a:p>
            <a:r>
              <a:rPr lang="en-US" sz="2400" dirty="0"/>
              <a:t>depth.</a:t>
            </a:r>
          </a:p>
          <a:p>
            <a:endParaRPr lang="en-US" sz="2400" dirty="0"/>
          </a:p>
          <a:p>
            <a:r>
              <a:rPr lang="en-US" sz="2400" dirty="0"/>
              <a:t>In this program, the dithering matrix size can be 2x2, 3x3, 4x4, 8x8, and more…</a:t>
            </a:r>
          </a:p>
          <a:p>
            <a:endParaRPr lang="en-US" sz="2400" dirty="0"/>
          </a:p>
          <a:p>
            <a:r>
              <a:rPr lang="en-US" sz="2400" dirty="0"/>
              <a:t>Only applied on grayscale images.</a:t>
            </a:r>
          </a:p>
          <a:p>
            <a:endParaRPr lang="en-US" sz="2400" dirty="0"/>
          </a:p>
          <a:p>
            <a:r>
              <a:rPr lang="en-US" sz="2400" dirty="0"/>
              <a:t>Cannot be applied on other color models.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886C4-DCDB-9142-9694-57857BCB5D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47248" y="5805371"/>
            <a:ext cx="1083312" cy="9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534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CDB14-FBD7-D7E8-2F34-351E7C0B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648658-010D-CA2B-592A-62C7FD4635B9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MEDIAN CUT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ABC8B-4AD5-371E-D171-83F11B48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7D51CB-1327-9700-4574-DB0F6FA79345}"/>
              </a:ext>
            </a:extLst>
          </p:cNvPr>
          <p:cNvSpPr txBox="1"/>
          <p:nvPr/>
        </p:nvSpPr>
        <p:spPr>
          <a:xfrm>
            <a:off x="750454" y="1135989"/>
            <a:ext cx="48657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an adaptive algorithm for color quantization to select the best representative subset of colors. Used for discretizing a continuous color space.</a:t>
            </a:r>
          </a:p>
          <a:p>
            <a:endParaRPr lang="en-US" sz="2400" dirty="0"/>
          </a:p>
          <a:p>
            <a:r>
              <a:rPr lang="en-US" sz="2400" dirty="0"/>
              <a:t>In this program, you can choose to discretize to 8, 16, 32, 64 colors.</a:t>
            </a:r>
          </a:p>
          <a:p>
            <a:endParaRPr lang="en-US" sz="2400" dirty="0"/>
          </a:p>
          <a:p>
            <a:r>
              <a:rPr lang="en-US" sz="2400" dirty="0"/>
              <a:t>Cannot be applied on grayscale or binary images.</a:t>
            </a:r>
          </a:p>
          <a:p>
            <a:endParaRPr lang="en-US" sz="2400" dirty="0"/>
          </a:p>
          <a:p>
            <a:r>
              <a:rPr lang="en-US" sz="2400" dirty="0"/>
              <a:t>Only applied on color images.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84E07-CAFB-FA9A-A691-1B35CB4E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47248" y="5802268"/>
            <a:ext cx="1068072" cy="6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291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FF5A-6F37-23FC-097A-1DB7F688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7BD2-6271-673E-D4A2-C9C43C394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7712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1497237674"/>
      </p:ext>
    </p:extLst>
  </p:cSld>
  <p:clrMapOvr>
    <a:masterClrMapping/>
  </p:clrMapOvr>
  <p:transition spd="slow">
    <p:cover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5FA3-8777-ADF0-2DED-4D5AAE80D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215C279-8C45-1A22-07B6-352657DF5BCA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HISTOGRAM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C23C3-53B9-68DF-B571-FD481AC968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2377A1-1721-02F1-2C43-E65FDE2E86E0}"/>
              </a:ext>
            </a:extLst>
          </p:cNvPr>
          <p:cNvSpPr txBox="1"/>
          <p:nvPr/>
        </p:nvSpPr>
        <p:spPr>
          <a:xfrm>
            <a:off x="750453" y="1228352"/>
            <a:ext cx="47174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histogram visualizes the frequency of each pixel intensity value.</a:t>
            </a:r>
          </a:p>
          <a:p>
            <a:endParaRPr lang="en-US" sz="2400" dirty="0"/>
          </a:p>
          <a:p>
            <a:r>
              <a:rPr lang="en-US" sz="2400" dirty="0"/>
              <a:t>There’s a histogram for gray levels and a histogram for RGB levels.</a:t>
            </a:r>
          </a:p>
          <a:p>
            <a:endParaRPr lang="en-US" sz="2400" dirty="0"/>
          </a:p>
          <a:p>
            <a:r>
              <a:rPr lang="en-US" sz="2400" dirty="0"/>
              <a:t>They can be viewed by clicking the indicated buttons.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FF98D6-BC03-8515-BE21-523D777D0D7D}"/>
              </a:ext>
            </a:extLst>
          </p:cNvPr>
          <p:cNvSpPr/>
          <p:nvPr/>
        </p:nvSpPr>
        <p:spPr>
          <a:xfrm>
            <a:off x="7322820" y="6301740"/>
            <a:ext cx="1143000" cy="2336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619C0-B579-4A35-B6BC-FDBB2B04B002}"/>
              </a:ext>
            </a:extLst>
          </p:cNvPr>
          <p:cNvSpPr/>
          <p:nvPr/>
        </p:nvSpPr>
        <p:spPr>
          <a:xfrm>
            <a:off x="8526780" y="6301740"/>
            <a:ext cx="955040" cy="2336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9BC146-A509-062A-4954-7F68DB8E1198}"/>
              </a:ext>
            </a:extLst>
          </p:cNvPr>
          <p:cNvCxnSpPr/>
          <p:nvPr/>
        </p:nvCxnSpPr>
        <p:spPr>
          <a:xfrm>
            <a:off x="7340600" y="5917063"/>
            <a:ext cx="294640" cy="36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54C8A3-3B10-2807-F394-89B6EA423DBC}"/>
              </a:ext>
            </a:extLst>
          </p:cNvPr>
          <p:cNvCxnSpPr/>
          <p:nvPr/>
        </p:nvCxnSpPr>
        <p:spPr>
          <a:xfrm>
            <a:off x="8494913" y="5914009"/>
            <a:ext cx="294640" cy="36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2356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26633-D691-20B2-09FB-3AA8D916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D2AD38-AAA0-B037-D3CA-FBEEE4B6525F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HISTOGRAM - GRAYSCALE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CC0E7-2C12-6E7C-2AE4-0821EC1E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1228352"/>
            <a:ext cx="6372011" cy="4575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2EE9B7-EA31-D3BD-E317-8F090086069F}"/>
              </a:ext>
            </a:extLst>
          </p:cNvPr>
          <p:cNvSpPr txBox="1"/>
          <p:nvPr/>
        </p:nvSpPr>
        <p:spPr>
          <a:xfrm>
            <a:off x="750453" y="2731344"/>
            <a:ext cx="4717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grayscale histogram visualizes the frequency of each pixel’s gray level intensity value. </a:t>
            </a:r>
          </a:p>
        </p:txBody>
      </p:sp>
    </p:spTree>
    <p:extLst>
      <p:ext uri="{BB962C8B-B14F-4D97-AF65-F5344CB8AC3E}">
        <p14:creationId xmlns:p14="http://schemas.microsoft.com/office/powerpoint/2010/main" val="37635147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0BEA-AD6B-B9E4-DEEC-ADFAEEA7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BDE072-0EC2-1121-FE79-E948F06376E5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HISTOGRAM - </a:t>
            </a:r>
            <a:r>
              <a:rPr lang="en-US" sz="4000" b="1" dirty="0">
                <a:solidFill>
                  <a:srgbClr val="FF0000"/>
                </a:solidFill>
              </a:rPr>
              <a:t>R</a:t>
            </a:r>
            <a:r>
              <a:rPr lang="en-US" sz="4000" b="1" dirty="0">
                <a:solidFill>
                  <a:srgbClr val="00B050"/>
                </a:solidFill>
              </a:rPr>
              <a:t>G</a:t>
            </a:r>
            <a:r>
              <a:rPr lang="en-US" sz="4000" b="1" dirty="0">
                <a:solidFill>
                  <a:srgbClr val="0070C0"/>
                </a:solidFill>
              </a:rPr>
              <a:t>B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E2A0A-DE2A-0A67-585E-5711B3FF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20485" y="1228352"/>
            <a:ext cx="6363536" cy="4575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7F7BCB-B35C-7ADD-9D55-5D54352F40A8}"/>
              </a:ext>
            </a:extLst>
          </p:cNvPr>
          <p:cNvSpPr txBox="1"/>
          <p:nvPr/>
        </p:nvSpPr>
        <p:spPr>
          <a:xfrm>
            <a:off x="750453" y="2731344"/>
            <a:ext cx="4717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RGB histogram visualizes the frequency of each intensity value in each of the red, green, and blue colors in the image.</a:t>
            </a:r>
          </a:p>
        </p:txBody>
      </p:sp>
    </p:spTree>
    <p:extLst>
      <p:ext uri="{BB962C8B-B14F-4D97-AF65-F5344CB8AC3E}">
        <p14:creationId xmlns:p14="http://schemas.microsoft.com/office/powerpoint/2010/main" val="30890031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75949-C24E-686C-C112-E463BDA39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FDD8-E15E-8D32-1299-AD65DF107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7712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2387684084"/>
      </p:ext>
    </p:extLst>
  </p:cSld>
  <p:clrMapOvr>
    <a:masterClrMapping/>
  </p:clrMapOvr>
  <p:transition spd="slow">
    <p:cover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45F1-2E47-132A-7D02-576EA217D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2BC5345-83F8-B806-D430-8DD3FF087886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11D1D-F6B4-EB0B-7DEB-9D4601E5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13BCAB-60A2-1CBA-2C2F-DFC857034D8F}"/>
              </a:ext>
            </a:extLst>
          </p:cNvPr>
          <p:cNvSpPr txBox="1"/>
          <p:nvPr/>
        </p:nvSpPr>
        <p:spPr>
          <a:xfrm>
            <a:off x="750453" y="1126752"/>
            <a:ext cx="48657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Compression is used to reduce the image’s storage space; by reducing the number of bits the image can consume from the memory.</a:t>
            </a:r>
          </a:p>
          <a:p>
            <a:endParaRPr lang="en-US" sz="2400" dirty="0"/>
          </a:p>
          <a:p>
            <a:r>
              <a:rPr lang="en-US" sz="2400" dirty="0"/>
              <a:t>Compression has multiple techniques: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DCT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DWT</a:t>
            </a:r>
          </a:p>
          <a:p>
            <a:pPr marL="342900" indent="-342900">
              <a:buFontTx/>
              <a:buChar char="-"/>
            </a:pPr>
            <a:r>
              <a:rPr lang="en-US" sz="2400" dirty="0" err="1"/>
              <a:t>Haar</a:t>
            </a:r>
            <a:r>
              <a:rPr lang="en-US" sz="2400" dirty="0"/>
              <a:t> DWT</a:t>
            </a:r>
          </a:p>
          <a:p>
            <a:pPr marL="342900" indent="-342900">
              <a:buFontTx/>
              <a:buChar char="-"/>
            </a:pPr>
            <a:r>
              <a:rPr lang="en-US" sz="2400" dirty="0" err="1"/>
              <a:t>Wavedec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the indicated button to apply compression.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06AAE-9FF3-972E-4BE0-A5C6F2C053FA}"/>
              </a:ext>
            </a:extLst>
          </p:cNvPr>
          <p:cNvSpPr/>
          <p:nvPr/>
        </p:nvSpPr>
        <p:spPr>
          <a:xfrm>
            <a:off x="9519284" y="6301740"/>
            <a:ext cx="779145" cy="2336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304391-79E5-7560-A168-44779708AAE6}"/>
              </a:ext>
            </a:extLst>
          </p:cNvPr>
          <p:cNvCxnSpPr/>
          <p:nvPr/>
        </p:nvCxnSpPr>
        <p:spPr>
          <a:xfrm>
            <a:off x="9479798" y="5914009"/>
            <a:ext cx="294640" cy="36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87792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76603-4562-D030-1E53-6EB98B842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DE4B48D-02A9-1120-F48C-B971D6A302CF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 - DCT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AA99-556E-513E-454B-254172BBC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3E3564-5670-0E11-745D-DF5491BE579F}"/>
              </a:ext>
            </a:extLst>
          </p:cNvPr>
          <p:cNvSpPr txBox="1"/>
          <p:nvPr/>
        </p:nvSpPr>
        <p:spPr>
          <a:xfrm>
            <a:off x="750453" y="1856425"/>
            <a:ext cx="4948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Discrete Cosine Transform (DCT) can be applied on color or grayscale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8530-A16A-1157-2E52-2D071CA5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1927" y="4571629"/>
            <a:ext cx="3562847" cy="11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3640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735DB-73E0-6C69-15C3-75965CE1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C7D4CE-68B3-04F7-6D73-4A2D8AEF0871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 - DWT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69B04-B4F0-2DB4-4A33-7C20447E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0DE72B-70AE-97BD-1118-B0A53C4E079C}"/>
              </a:ext>
            </a:extLst>
          </p:cNvPr>
          <p:cNvSpPr txBox="1"/>
          <p:nvPr/>
        </p:nvSpPr>
        <p:spPr>
          <a:xfrm>
            <a:off x="750453" y="1856425"/>
            <a:ext cx="4948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Discrete Wavelet Transform (DWT) can be only applied on grayscale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416F-DC6C-6D2B-12DD-619024CE25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1927" y="4571629"/>
            <a:ext cx="3562847" cy="11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275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9DCE-7C2F-2BFA-53D7-0F1DCEA68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EF60-5449-B843-7FD2-9FC5D2FCD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4941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LOAD IMAGE</a:t>
            </a:r>
          </a:p>
        </p:txBody>
      </p:sp>
    </p:spTree>
    <p:extLst>
      <p:ext uri="{BB962C8B-B14F-4D97-AF65-F5344CB8AC3E}">
        <p14:creationId xmlns:p14="http://schemas.microsoft.com/office/powerpoint/2010/main" val="1438569280"/>
      </p:ext>
    </p:extLst>
  </p:cSld>
  <p:clrMapOvr>
    <a:masterClrMapping/>
  </p:clrMapOvr>
  <p:transition spd="slow">
    <p:cover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EA3A-90CF-A8D5-35BF-589B8981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A5CDF-9552-239C-AF9A-79244F85CFF0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 – HAAR DWT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DBE9C-47DF-A45F-E859-A84B94A5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67422B-11BB-B569-EB25-BB09437051F5}"/>
              </a:ext>
            </a:extLst>
          </p:cNvPr>
          <p:cNvSpPr txBox="1"/>
          <p:nvPr/>
        </p:nvSpPr>
        <p:spPr>
          <a:xfrm>
            <a:off x="750453" y="1426833"/>
            <a:ext cx="4948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There’s no noticeable difference between DWT and </a:t>
            </a:r>
            <a:r>
              <a:rPr lang="en-US" sz="2400" dirty="0" err="1"/>
              <a:t>Haar</a:t>
            </a:r>
            <a:r>
              <a:rPr lang="en-US" sz="2400" dirty="0"/>
              <a:t> 1D DWT</a:t>
            </a:r>
          </a:p>
          <a:p>
            <a:endParaRPr lang="en-US" sz="2400" dirty="0"/>
          </a:p>
          <a:p>
            <a:r>
              <a:rPr lang="en-US" sz="2400" dirty="0" err="1"/>
              <a:t>Haar</a:t>
            </a:r>
            <a:r>
              <a:rPr lang="en-US" sz="2400" dirty="0"/>
              <a:t> 1D Discrete Wavelet Transform (DWT) is also applied on grayscale images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C8C81-CE1D-F1FC-04E9-9438E82484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1927" y="4722679"/>
            <a:ext cx="3562846" cy="11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6297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9C4D-77E4-04C6-5C7D-A58137CE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2ED568-1676-6BE1-65CB-A3F59195C42B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 – WAVEDEC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907C5-EC63-597A-9D68-924BE0F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9" y="986786"/>
            <a:ext cx="6372008" cy="5568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869D85-1851-29EE-1886-94BC5FAA408B}"/>
              </a:ext>
            </a:extLst>
          </p:cNvPr>
          <p:cNvSpPr txBox="1"/>
          <p:nvPr/>
        </p:nvSpPr>
        <p:spPr>
          <a:xfrm>
            <a:off x="750453" y="1860942"/>
            <a:ext cx="494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Wavedec</a:t>
            </a:r>
            <a:r>
              <a:rPr lang="en-US" sz="2400" dirty="0"/>
              <a:t> is also applied on grayscale images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E28F2-57FA-4872-0940-77B22C12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1927" y="4343988"/>
            <a:ext cx="3562846" cy="11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331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D1C3C-94BC-552F-0CA9-AAEA2C90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D08AA-0AAD-7FA1-5F29-F28F25FE7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0" y="2877127"/>
            <a:ext cx="10208031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Reset &amp; Save</a:t>
            </a:r>
          </a:p>
        </p:txBody>
      </p:sp>
    </p:spTree>
    <p:extLst>
      <p:ext uri="{BB962C8B-B14F-4D97-AF65-F5344CB8AC3E}">
        <p14:creationId xmlns:p14="http://schemas.microsoft.com/office/powerpoint/2010/main" val="3566759481"/>
      </p:ext>
    </p:extLst>
  </p:cSld>
  <p:clrMapOvr>
    <a:masterClrMapping/>
  </p:clrMapOvr>
  <p:transition spd="slow">
    <p:cover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ADDA-FAD1-5D2D-133E-7DE0F903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1B00B4E-6014-84FC-D5FE-D35FD9023C8C}"/>
              </a:ext>
            </a:extLst>
          </p:cNvPr>
          <p:cNvSpPr txBox="1"/>
          <p:nvPr/>
        </p:nvSpPr>
        <p:spPr>
          <a:xfrm>
            <a:off x="822036" y="418537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RESET IMAGE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FC723-E414-E16C-98A5-85D76FD5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CB5AE5-36EC-F75D-2065-7FAD63873D21}"/>
              </a:ext>
            </a:extLst>
          </p:cNvPr>
          <p:cNvCxnSpPr>
            <a:cxnSpLocks/>
          </p:cNvCxnSpPr>
          <p:nvPr/>
        </p:nvCxnSpPr>
        <p:spPr>
          <a:xfrm>
            <a:off x="7261167" y="4752109"/>
            <a:ext cx="699711" cy="5846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021CC-C8AD-2438-39E3-4C50C1C6C9A3}"/>
              </a:ext>
            </a:extLst>
          </p:cNvPr>
          <p:cNvSpPr/>
          <p:nvPr/>
        </p:nvSpPr>
        <p:spPr>
          <a:xfrm>
            <a:off x="7912101" y="5367020"/>
            <a:ext cx="320040" cy="2387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F1C6-0A01-92AB-8FC7-182BDD7E4035}"/>
              </a:ext>
            </a:extLst>
          </p:cNvPr>
          <p:cNvSpPr txBox="1"/>
          <p:nvPr/>
        </p:nvSpPr>
        <p:spPr>
          <a:xfrm>
            <a:off x="822036" y="1366897"/>
            <a:ext cx="46089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“Reset” button restores the original state of the image.</a:t>
            </a:r>
          </a:p>
          <a:p>
            <a:endParaRPr lang="en-US" sz="3200" dirty="0"/>
          </a:p>
          <a:p>
            <a:r>
              <a:rPr lang="en-US" sz="3200" dirty="0"/>
              <a:t>Reverts the image to how it looked like when it was loaded in the beginning.</a:t>
            </a:r>
          </a:p>
        </p:txBody>
      </p:sp>
    </p:spTree>
    <p:extLst>
      <p:ext uri="{BB962C8B-B14F-4D97-AF65-F5344CB8AC3E}">
        <p14:creationId xmlns:p14="http://schemas.microsoft.com/office/powerpoint/2010/main" val="3923309562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09187-DD34-6267-DE94-AA530FE29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B836FB5-7429-26E0-640B-540A7117B192}"/>
              </a:ext>
            </a:extLst>
          </p:cNvPr>
          <p:cNvSpPr txBox="1"/>
          <p:nvPr/>
        </p:nvSpPr>
        <p:spPr>
          <a:xfrm>
            <a:off x="822036" y="418537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SAVE IMAGE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B4FFB-7665-5360-85E2-567427D6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CE7E4-93B8-5F67-4AFF-B50222C83729}"/>
              </a:ext>
            </a:extLst>
          </p:cNvPr>
          <p:cNvCxnSpPr>
            <a:cxnSpLocks/>
          </p:cNvCxnSpPr>
          <p:nvPr/>
        </p:nvCxnSpPr>
        <p:spPr>
          <a:xfrm>
            <a:off x="9099609" y="4767119"/>
            <a:ext cx="699711" cy="5846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CF57-4147-E696-4409-A3C25E89769E}"/>
              </a:ext>
            </a:extLst>
          </p:cNvPr>
          <p:cNvSpPr/>
          <p:nvPr/>
        </p:nvSpPr>
        <p:spPr>
          <a:xfrm>
            <a:off x="9753600" y="5367020"/>
            <a:ext cx="568959" cy="2387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C8630-0CCD-3589-7A03-0C5C15CD05EC}"/>
              </a:ext>
            </a:extLst>
          </p:cNvPr>
          <p:cNvSpPr txBox="1"/>
          <p:nvPr/>
        </p:nvSpPr>
        <p:spPr>
          <a:xfrm>
            <a:off x="822035" y="1366897"/>
            <a:ext cx="4756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Finished processing the image and want to save your work?</a:t>
            </a:r>
          </a:p>
          <a:p>
            <a:endParaRPr lang="en-US" sz="3200" dirty="0"/>
          </a:p>
          <a:p>
            <a:r>
              <a:rPr lang="en-US" sz="3200" dirty="0"/>
              <a:t>Click the “Save Image” button to save your processed image on your computer’s storage.</a:t>
            </a:r>
          </a:p>
        </p:txBody>
      </p:sp>
    </p:spTree>
    <p:extLst>
      <p:ext uri="{BB962C8B-B14F-4D97-AF65-F5344CB8AC3E}">
        <p14:creationId xmlns:p14="http://schemas.microsoft.com/office/powerpoint/2010/main" val="427961927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433" y="2791689"/>
            <a:ext cx="5551055" cy="1274619"/>
          </a:xfr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043964" y="3428999"/>
            <a:ext cx="3043077" cy="3043083"/>
          </a:xfr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  <p:transition spd="slow">
    <p:cover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99770-C9DC-DCEF-DEE8-F9A8000F2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286ADB-2617-6F37-0980-A1207086C1FA}"/>
              </a:ext>
            </a:extLst>
          </p:cNvPr>
          <p:cNvSpPr txBox="1"/>
          <p:nvPr/>
        </p:nvSpPr>
        <p:spPr>
          <a:xfrm>
            <a:off x="658089" y="427774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LOAD AN IMAGE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72E8D-4D32-2A40-835A-823293BD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9" cy="56335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54A584-3457-4459-0FF7-2FBF08581CA0}"/>
              </a:ext>
            </a:extLst>
          </p:cNvPr>
          <p:cNvCxnSpPr>
            <a:cxnSpLocks/>
          </p:cNvCxnSpPr>
          <p:nvPr/>
        </p:nvCxnSpPr>
        <p:spPr>
          <a:xfrm>
            <a:off x="5892800" y="5504872"/>
            <a:ext cx="1348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15F0D-C84B-A88A-B804-BD48C9F35DFE}"/>
              </a:ext>
            </a:extLst>
          </p:cNvPr>
          <p:cNvSpPr/>
          <p:nvPr/>
        </p:nvSpPr>
        <p:spPr>
          <a:xfrm>
            <a:off x="7241310" y="5382952"/>
            <a:ext cx="605790" cy="243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6D1A-EBD3-1C36-72CD-FBC2B54EB937}"/>
              </a:ext>
            </a:extLst>
          </p:cNvPr>
          <p:cNvSpPr txBox="1"/>
          <p:nvPr/>
        </p:nvSpPr>
        <p:spPr>
          <a:xfrm>
            <a:off x="822035" y="1865745"/>
            <a:ext cx="4137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load an image, click the “Load Image” button, and choose an image from your computer.</a:t>
            </a:r>
          </a:p>
          <a:p>
            <a:endParaRPr lang="en-US" sz="2800" dirty="0"/>
          </a:p>
          <a:p>
            <a:r>
              <a:rPr lang="en-US" sz="2800" dirty="0"/>
              <a:t>If an image is chosen, it will be displayed in the canvas.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7B33D-4AC0-C61A-D4E6-BDD5DEAE4FE1}"/>
              </a:ext>
            </a:extLst>
          </p:cNvPr>
          <p:cNvSpPr txBox="1"/>
          <p:nvPr/>
        </p:nvSpPr>
        <p:spPr>
          <a:xfrm>
            <a:off x="7544205" y="2706827"/>
            <a:ext cx="2766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263521439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1CA-BB9B-9077-9287-473FD1AC1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7077-5BBD-9490-1DA9-7754780BF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3043380"/>
            <a:ext cx="8120612" cy="24337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ROTATE, RESIZE &amp; TRANSLATE</a:t>
            </a:r>
          </a:p>
        </p:txBody>
      </p:sp>
    </p:spTree>
    <p:extLst>
      <p:ext uri="{BB962C8B-B14F-4D97-AF65-F5344CB8AC3E}">
        <p14:creationId xmlns:p14="http://schemas.microsoft.com/office/powerpoint/2010/main" val="1052796198"/>
      </p:ext>
    </p:extLst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5CF60-F834-3941-95F8-7534CA9B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71D4B8-DA52-5A33-B386-05FC8B580F50}"/>
              </a:ext>
            </a:extLst>
          </p:cNvPr>
          <p:cNvSpPr txBox="1"/>
          <p:nvPr/>
        </p:nvSpPr>
        <p:spPr>
          <a:xfrm>
            <a:off x="822036" y="418537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ROTATE IMAGE 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AF405-55B1-2DF0-196B-66EC493A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9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DE3225-49A6-86FF-ADC7-44BFD32B79C0}"/>
              </a:ext>
            </a:extLst>
          </p:cNvPr>
          <p:cNvCxnSpPr>
            <a:cxnSpLocks/>
          </p:cNvCxnSpPr>
          <p:nvPr/>
        </p:nvCxnSpPr>
        <p:spPr>
          <a:xfrm>
            <a:off x="7703127" y="4701309"/>
            <a:ext cx="699711" cy="5846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0FA4920-B7D4-1121-95CE-7161A877481C}"/>
              </a:ext>
            </a:extLst>
          </p:cNvPr>
          <p:cNvSpPr/>
          <p:nvPr/>
        </p:nvSpPr>
        <p:spPr>
          <a:xfrm>
            <a:off x="8248072" y="5357092"/>
            <a:ext cx="572655" cy="2586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FEA40-D01D-AAA1-D8E2-9F9129192D3E}"/>
              </a:ext>
            </a:extLst>
          </p:cNvPr>
          <p:cNvSpPr txBox="1"/>
          <p:nvPr/>
        </p:nvSpPr>
        <p:spPr>
          <a:xfrm>
            <a:off x="822036" y="1366897"/>
            <a:ext cx="46089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“Rotate 90°</a:t>
            </a:r>
            <a:r>
              <a:rPr lang="en-US" sz="2800" dirty="0"/>
              <a:t>”button</a:t>
            </a:r>
            <a:r>
              <a:rPr lang="en-US" sz="3200" dirty="0"/>
              <a:t> rotates the image ninety degrees clockwise.</a:t>
            </a:r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7598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1F3C8-0D0E-89E8-8CAA-56358FA58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3A8AADC-E9B6-F8D0-E684-6AAE6A72AAB5}"/>
              </a:ext>
            </a:extLst>
          </p:cNvPr>
          <p:cNvSpPr txBox="1"/>
          <p:nvPr/>
        </p:nvSpPr>
        <p:spPr>
          <a:xfrm>
            <a:off x="822036" y="418537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RESIZE IMAGE 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4ED53-41F8-C08B-0C0D-4D8C5EA9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F98BB1-70D0-7D7E-AC45-DA3E9AFE5F7F}"/>
              </a:ext>
            </a:extLst>
          </p:cNvPr>
          <p:cNvCxnSpPr>
            <a:cxnSpLocks/>
          </p:cNvCxnSpPr>
          <p:nvPr/>
        </p:nvCxnSpPr>
        <p:spPr>
          <a:xfrm>
            <a:off x="8305800" y="4735830"/>
            <a:ext cx="630438" cy="58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9C65F12-EBA9-1C7C-1888-6199AB5794A5}"/>
              </a:ext>
            </a:extLst>
          </p:cNvPr>
          <p:cNvSpPr/>
          <p:nvPr/>
        </p:nvSpPr>
        <p:spPr>
          <a:xfrm>
            <a:off x="8838623" y="5364712"/>
            <a:ext cx="354908" cy="2586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E2DA4-E848-D5D3-4FE8-0E8772BA9C31}"/>
              </a:ext>
            </a:extLst>
          </p:cNvPr>
          <p:cNvSpPr txBox="1"/>
          <p:nvPr/>
        </p:nvSpPr>
        <p:spPr>
          <a:xfrm>
            <a:off x="822036" y="1366897"/>
            <a:ext cx="4608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“Resize” button opens a small window for resizing options.</a:t>
            </a:r>
            <a:endParaRPr lang="en-US" sz="2000" dirty="0">
              <a:latin typeface="MS Shell Dlg 2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0904D-6FAC-EC4C-D521-BD25B079E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032" y="3429000"/>
            <a:ext cx="360095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53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5A638-6B19-1B73-888B-0C9867961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56C4DC-DE55-EFC7-51F1-E85D1869C7C1}"/>
              </a:ext>
            </a:extLst>
          </p:cNvPr>
          <p:cNvSpPr txBox="1"/>
          <p:nvPr/>
        </p:nvSpPr>
        <p:spPr>
          <a:xfrm>
            <a:off x="822035" y="418537"/>
            <a:ext cx="475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TRANSLATE IMAGE 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473E-B65B-E356-7A55-EB7CEC3A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D8AB5B-0709-E8D6-8C5A-34202ABC47F5}"/>
              </a:ext>
            </a:extLst>
          </p:cNvPr>
          <p:cNvCxnSpPr>
            <a:cxnSpLocks/>
          </p:cNvCxnSpPr>
          <p:nvPr/>
        </p:nvCxnSpPr>
        <p:spPr>
          <a:xfrm>
            <a:off x="8652510" y="4743450"/>
            <a:ext cx="630438" cy="58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F3C50DF-490F-2925-1BB8-7BB63A8ED053}"/>
              </a:ext>
            </a:extLst>
          </p:cNvPr>
          <p:cNvSpPr/>
          <p:nvPr/>
        </p:nvSpPr>
        <p:spPr>
          <a:xfrm>
            <a:off x="9234862" y="5364712"/>
            <a:ext cx="480637" cy="2586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56398-F334-C7FF-EC29-7A910B1A05C7}"/>
              </a:ext>
            </a:extLst>
          </p:cNvPr>
          <p:cNvSpPr txBox="1"/>
          <p:nvPr/>
        </p:nvSpPr>
        <p:spPr>
          <a:xfrm>
            <a:off x="822035" y="1215882"/>
            <a:ext cx="4756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“Translate” button opens a small window for translation options.</a:t>
            </a:r>
            <a:endParaRPr lang="en-US" sz="2000" dirty="0">
              <a:latin typeface="MS Shell Dlg 2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094F9-D05B-A310-76ED-11B7C94C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26032" y="3429000"/>
            <a:ext cx="360095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02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62D-F3DB-9F2A-F6E1-8757740F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A1E8-2F38-0EB5-CDD4-75FB49303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4941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COLOR MODELS</a:t>
            </a:r>
          </a:p>
        </p:txBody>
      </p:sp>
    </p:spTree>
    <p:extLst>
      <p:ext uri="{BB962C8B-B14F-4D97-AF65-F5344CB8AC3E}">
        <p14:creationId xmlns:p14="http://schemas.microsoft.com/office/powerpoint/2010/main" val="2411451339"/>
      </p:ext>
    </p:extLst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metadata/properties"/>
    <ds:schemaRef ds:uri="230e9df3-be65-4c73-a93b-d1236ebd677e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{E53D9AC9-6BBC-4105-B132-9B4B381FE7FF}tf89338750_win32</Template>
  <TotalTime>719</TotalTime>
  <Words>965</Words>
  <Application>Microsoft Office PowerPoint</Application>
  <PresentationFormat>Widescreen</PresentationFormat>
  <Paragraphs>177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MS Shell Dlg 2</vt:lpstr>
      <vt:lpstr>Univers</vt:lpstr>
      <vt:lpstr>GradientVTI</vt:lpstr>
      <vt:lpstr>Multimedia Image Processing App  Robert John Nagi 220900021</vt:lpstr>
      <vt:lpstr>PowerPoint Presentation</vt:lpstr>
      <vt:lpstr>LOAD IMAGE</vt:lpstr>
      <vt:lpstr>PowerPoint Presentation</vt:lpstr>
      <vt:lpstr>ROTATE, RESIZE &amp; TRANSLATE</vt:lpstr>
      <vt:lpstr>PowerPoint Presentation</vt:lpstr>
      <vt:lpstr>PowerPoint Presentation</vt:lpstr>
      <vt:lpstr>PowerPoint Presentation</vt:lpstr>
      <vt:lpstr>COLOR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Effects</vt:lpstr>
      <vt:lpstr>PowerPoint Presentation</vt:lpstr>
      <vt:lpstr>PowerPoint Presentation</vt:lpstr>
      <vt:lpstr>PowerPoint Presentation</vt:lpstr>
      <vt:lpstr>Histogram</vt:lpstr>
      <vt:lpstr>PowerPoint Presentation</vt:lpstr>
      <vt:lpstr>PowerPoint Presentation</vt:lpstr>
      <vt:lpstr>PowerPoint Presentation</vt:lpstr>
      <vt:lpstr>Compression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Reset &amp; Save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john nagi israel</dc:creator>
  <cp:lastModifiedBy>robert john nagi israel</cp:lastModifiedBy>
  <cp:revision>1</cp:revision>
  <dcterms:created xsi:type="dcterms:W3CDTF">2024-12-22T09:18:51Z</dcterms:created>
  <dcterms:modified xsi:type="dcterms:W3CDTF">2024-12-22T21:26:04Z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